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303" r:id="rId6"/>
    <p:sldId id="3222" r:id="rId7"/>
    <p:sldId id="320" r:id="rId8"/>
    <p:sldId id="3223" r:id="rId9"/>
    <p:sldId id="259" r:id="rId10"/>
    <p:sldId id="3231" r:id="rId11"/>
    <p:sldId id="3285" r:id="rId12"/>
    <p:sldId id="3289" r:id="rId13"/>
    <p:sldId id="3282" r:id="rId14"/>
    <p:sldId id="3283" r:id="rId15"/>
    <p:sldId id="3288" r:id="rId16"/>
    <p:sldId id="3290" r:id="rId17"/>
    <p:sldId id="3378" r:id="rId18"/>
    <p:sldId id="3291" r:id="rId19"/>
    <p:sldId id="3293" r:id="rId20"/>
    <p:sldId id="3294" r:id="rId21"/>
    <p:sldId id="310" r:id="rId22"/>
    <p:sldId id="3273" r:id="rId23"/>
    <p:sldId id="3227" r:id="rId24"/>
    <p:sldId id="3228" r:id="rId25"/>
    <p:sldId id="3229" r:id="rId26"/>
    <p:sldId id="3230" r:id="rId27"/>
    <p:sldId id="3270" r:id="rId28"/>
    <p:sldId id="3271" r:id="rId29"/>
    <p:sldId id="323" r:id="rId30"/>
  </p:sldIdLst>
  <p:sldSz cx="24384000" cy="13716000"/>
  <p:notesSz cx="5143500" cy="9144000"/>
  <p:embeddedFontLst>
    <p:embeddedFont>
      <p:font typeface="Verdana" panose="020B060403050404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</p:embeddedFont>
    <p:embeddedFont>
      <p:font typeface="zihun67hao-gouyuxingshu" panose="00000500000000000000" charset="-122"/>
      <p:regular r:id="rId39"/>
    </p:embeddedFont>
    <p:embeddedFont>
      <p:font typeface="等线" panose="02010600030101010101" pitchFamily="2" charset="-122"/>
      <p:regular r:id="rId40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4FF"/>
    <a:srgbClr val="049CFF"/>
    <a:srgbClr val="025EFF"/>
    <a:srgbClr val="3F8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932"/>
    <p:restoredTop sz="95673"/>
  </p:normalViewPr>
  <p:slideViewPr>
    <p:cSldViewPr snapToGrid="0" snapToObjects="1">
      <p:cViewPr varScale="1">
        <p:scale>
          <a:sx n="39" d="100"/>
          <a:sy n="39" d="100"/>
        </p:scale>
        <p:origin x="22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AFD3B6-B508-4E39-B8D0-AD70B38A771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等线" panose="02010600030101010101" pitchFamily="2" charset="-122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等线" panose="02010600030101010101" pitchFamily="2" charset="-122"/>
              </a:rPr>
              <a:t>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等线" panose="02010600030101010101" pitchFamily="2" charset="-122"/>
              </a:rPr>
              <a:t>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等线" panose="02010600030101010101" pitchFamily="2" charset="-122"/>
              </a:rPr>
              <a:t>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等线" panose="02010600030101010101" pitchFamily="2" charset="-122"/>
              </a:rPr>
              <a:t>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等线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宋体" panose="02010600030101010101" pitchFamily="2" charset="-122"/>
              </a:rPr>
            </a:fld>
            <a:endParaRPr lang="zh-CN" altLang="en-US" sz="1200" dirty="0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宋体" panose="02010600030101010101" pitchFamily="2" charset="-122"/>
              </a:rPr>
            </a:fld>
            <a:endParaRPr lang="zh-CN" altLang="en-US" sz="1200" dirty="0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宋体" panose="02010600030101010101" pitchFamily="2" charset="-122"/>
              </a:rPr>
            </a:fld>
            <a:endParaRPr lang="zh-CN" altLang="en-US" sz="1200" dirty="0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"/>
          <p:cNvGrpSpPr/>
          <p:nvPr userDrawn="1"/>
        </p:nvGrpSpPr>
        <p:grpSpPr>
          <a:xfrm>
            <a:off x="-1155700" y="-2732087"/>
            <a:ext cx="27914600" cy="19781837"/>
            <a:chOff x="-1155242" y="-2731630"/>
            <a:chExt cx="27914865" cy="19780725"/>
          </a:xfrm>
        </p:grpSpPr>
        <p:sp>
          <p:nvSpPr>
            <p:cNvPr id="3" name="任意多边形: 形状 2"/>
            <p:cNvSpPr/>
            <p:nvPr/>
          </p:nvSpPr>
          <p:spPr>
            <a:xfrm rot="2007590">
              <a:off x="19284686" y="798458"/>
              <a:ext cx="7474937" cy="16250637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2389502">
              <a:off x="-1155242" y="-2731630"/>
              <a:ext cx="4896083" cy="9954132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2014871">
              <a:off x="16190007" y="-2392946"/>
              <a:ext cx="3206607" cy="18541876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: 圆角 28"/>
          <p:cNvSpPr/>
          <p:nvPr/>
        </p:nvSpPr>
        <p:spPr>
          <a:xfrm>
            <a:off x="1746250" y="10480675"/>
            <a:ext cx="5099050" cy="10366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ACFF"/>
              </a:gs>
              <a:gs pos="100000">
                <a:srgbClr val="15ABFF"/>
              </a:gs>
            </a:gsLst>
            <a:lin ang="10800000" scaled="1"/>
          </a:gradFill>
          <a:ln>
            <a:noFill/>
          </a:ln>
          <a:effectLst>
            <a:outerShdw blurRad="101600" dist="63500" dir="5400000" algn="t" rotWithShape="0">
              <a:srgbClr val="0185FD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2052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6250" y="987425"/>
            <a:ext cx="2576513" cy="842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2126769" y="10472188"/>
            <a:ext cx="4349992" cy="103680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8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46252" y="3728739"/>
            <a:ext cx="11749031" cy="3129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10800" b="1"/>
            </a:lvl2pPr>
            <a:lvl3pPr>
              <a:defRPr sz="10800" b="1"/>
            </a:lvl3pPr>
            <a:lvl4pPr>
              <a:defRPr sz="10800" b="1"/>
            </a:lvl4pPr>
            <a:lvl5pPr>
              <a:defRPr sz="108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</p:txBody>
      </p:sp>
      <p:sp>
        <p:nvSpPr>
          <p:cNvPr id="17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746252" y="7445040"/>
            <a:ext cx="7952698" cy="103680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700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Freeform: Shape 2"/>
          <p:cNvSpPr/>
          <p:nvPr/>
        </p:nvSpPr>
        <p:spPr>
          <a:xfrm flipH="1">
            <a:off x="0" y="-6350"/>
            <a:ext cx="10090150" cy="13717588"/>
          </a:xfrm>
          <a:custGeom>
            <a:avLst/>
            <a:gdLst>
              <a:gd name="connsiteX0" fmla="*/ 1581150 w 4514850"/>
              <a:gd name="connsiteY0" fmla="*/ 0 h 6858000"/>
              <a:gd name="connsiteX1" fmla="*/ 4514850 w 4514850"/>
              <a:gd name="connsiteY1" fmla="*/ 0 h 6858000"/>
              <a:gd name="connsiteX2" fmla="*/ 4514850 w 4514850"/>
              <a:gd name="connsiteY2" fmla="*/ 6858000 h 6858000"/>
              <a:gd name="connsiteX3" fmla="*/ 1581150 w 4514850"/>
              <a:gd name="connsiteY3" fmla="*/ 6858000 h 6858000"/>
              <a:gd name="connsiteX4" fmla="*/ 0 w 45148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850" h="6858000">
                <a:moveTo>
                  <a:pt x="1581150" y="0"/>
                </a:moveTo>
                <a:lnTo>
                  <a:pt x="4514850" y="0"/>
                </a:lnTo>
                <a:lnTo>
                  <a:pt x="4514850" y="6858000"/>
                </a:lnTo>
                <a:lnTo>
                  <a:pt x="158115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A5FF"/>
              </a:gs>
              <a:gs pos="99000">
                <a:srgbClr val="215E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EEF2F9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 flipH="1">
            <a:off x="2184400" y="2651125"/>
            <a:ext cx="8413750" cy="8413750"/>
          </a:xfrm>
          <a:prstGeom prst="ellipse">
            <a:avLst/>
          </a:prstGeom>
          <a:solidFill>
            <a:srgbClr val="F8F8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298575" y="971550"/>
            <a:ext cx="3217863" cy="676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OPPOSans H"/>
                <a:cs typeface="OPPOSans H"/>
              </a:rPr>
              <a:t>导师自我简介</a:t>
            </a:r>
            <a:endParaRPr kumimoji="0" lang="zh-CN" altLang="en-US" sz="3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OPPOSans H"/>
              <a:cs typeface="OPPOSans H"/>
            </a:endParaRPr>
          </a:p>
        </p:txBody>
      </p:sp>
      <p:cxnSp>
        <p:nvCxnSpPr>
          <p:cNvPr id="6" name="直线连接符 6"/>
          <p:cNvCxnSpPr/>
          <p:nvPr/>
        </p:nvCxnSpPr>
        <p:spPr>
          <a:xfrm>
            <a:off x="12058650" y="4657725"/>
            <a:ext cx="544036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049CFF"/>
                </a:gs>
                <a:gs pos="100000">
                  <a:srgbClr val="025EFF"/>
                </a:gs>
              </a:gsLst>
              <a:lin ang="81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9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3438" y="987425"/>
            <a:ext cx="2576512" cy="842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文本占位符 32"/>
          <p:cNvSpPr>
            <a:spLocks noGrp="1"/>
          </p:cNvSpPr>
          <p:nvPr>
            <p:ph type="body" sz="quarter" idx="10"/>
          </p:nvPr>
        </p:nvSpPr>
        <p:spPr>
          <a:xfrm>
            <a:off x="12059194" y="2932461"/>
            <a:ext cx="4062226" cy="14983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8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12059194" y="5339438"/>
            <a:ext cx="10382250" cy="7067118"/>
          </a:xfrm>
          <a:prstGeom prst="rect">
            <a:avLst/>
          </a:prstGeom>
        </p:spPr>
        <p:txBody>
          <a:bodyPr>
            <a:noAutofit/>
          </a:bodyPr>
          <a:lstStyle>
            <a:lvl1pPr marL="914400" indent="-914400" defTabSz="1828800">
              <a:lnSpc>
                <a:spcPct val="135000"/>
              </a:lnSpc>
              <a:buFont typeface="Arial" panose="020B0604020202020204" pitchFamily="34" charset="0"/>
              <a:buChar char="•"/>
              <a:defRPr sz="3600" b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2466196" y="2932720"/>
            <a:ext cx="7850560" cy="7850560"/>
          </a:xfrm>
          <a:custGeom>
            <a:avLst/>
            <a:gdLst>
              <a:gd name="connsiteX0" fmla="*/ 1962640 w 3925280"/>
              <a:gd name="connsiteY0" fmla="*/ 0 h 3925280"/>
              <a:gd name="connsiteX1" fmla="*/ 3925280 w 3925280"/>
              <a:gd name="connsiteY1" fmla="*/ 1962640 h 3925280"/>
              <a:gd name="connsiteX2" fmla="*/ 1962640 w 3925280"/>
              <a:gd name="connsiteY2" fmla="*/ 3925280 h 3925280"/>
              <a:gd name="connsiteX3" fmla="*/ 0 w 3925280"/>
              <a:gd name="connsiteY3" fmla="*/ 1962640 h 3925280"/>
              <a:gd name="connsiteX4" fmla="*/ 1962640 w 3925280"/>
              <a:gd name="connsiteY4" fmla="*/ 0 h 392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5280" h="3925280">
                <a:moveTo>
                  <a:pt x="1962640" y="0"/>
                </a:moveTo>
                <a:cubicBezTo>
                  <a:pt x="3046576" y="0"/>
                  <a:pt x="3925280" y="878704"/>
                  <a:pt x="3925280" y="1962640"/>
                </a:cubicBezTo>
                <a:cubicBezTo>
                  <a:pt x="3925280" y="3046576"/>
                  <a:pt x="3046576" y="3925280"/>
                  <a:pt x="1962640" y="3925280"/>
                </a:cubicBezTo>
                <a:cubicBezTo>
                  <a:pt x="878704" y="3925280"/>
                  <a:pt x="0" y="3046576"/>
                  <a:pt x="0" y="1962640"/>
                </a:cubicBezTo>
                <a:cubicBezTo>
                  <a:pt x="0" y="878704"/>
                  <a:pt x="878704" y="0"/>
                  <a:pt x="196264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3"/>
          <p:cNvSpPr/>
          <p:nvPr/>
        </p:nvSpPr>
        <p:spPr>
          <a:xfrm>
            <a:off x="409575" y="9055100"/>
            <a:ext cx="4371975" cy="4371975"/>
          </a:xfrm>
          <a:prstGeom prst="roundRect">
            <a:avLst/>
          </a:prstGeom>
          <a:gradFill>
            <a:gsLst>
              <a:gs pos="0">
                <a:srgbClr val="46ACFF"/>
              </a:gs>
              <a:gs pos="100000">
                <a:srgbClr val="215E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4"/>
          <p:cNvSpPr/>
          <p:nvPr/>
        </p:nvSpPr>
        <p:spPr>
          <a:xfrm>
            <a:off x="19454813" y="161925"/>
            <a:ext cx="4371975" cy="4373563"/>
          </a:xfrm>
          <a:prstGeom prst="roundRect">
            <a:avLst/>
          </a:prstGeom>
          <a:gradFill>
            <a:gsLst>
              <a:gs pos="0">
                <a:srgbClr val="46ACFF"/>
              </a:gs>
              <a:gs pos="100000">
                <a:srgbClr val="215E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5" name="Object 203"/>
          <p:cNvSpPr txBox="1">
            <a:spLocks noChangeArrowheads="1"/>
          </p:cNvSpPr>
          <p:nvPr/>
        </p:nvSpPr>
        <p:spPr bwMode="auto">
          <a:xfrm>
            <a:off x="2743200" y="2146300"/>
            <a:ext cx="3657600" cy="156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9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目录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2" name="image 2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050" y="984250"/>
            <a:ext cx="22313900" cy="1174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Object 207"/>
          <p:cNvSpPr txBox="1"/>
          <p:nvPr/>
        </p:nvSpPr>
        <p:spPr>
          <a:xfrm>
            <a:off x="16333788" y="11509375"/>
            <a:ext cx="7161213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8A8A8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让职场更自由！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104" name="组合 209"/>
          <p:cNvGrpSpPr/>
          <p:nvPr userDrawn="1"/>
        </p:nvGrpSpPr>
        <p:grpSpPr>
          <a:xfrm>
            <a:off x="2566988" y="2749550"/>
            <a:ext cx="10282237" cy="1143000"/>
            <a:chOff x="2844800" y="2750270"/>
            <a:chExt cx="10283653" cy="1143000"/>
          </a:xfrm>
        </p:grpSpPr>
        <p:sp>
          <p:nvSpPr>
            <p:cNvPr id="9" name="Object 2010"/>
            <p:cNvSpPr txBox="1">
              <a:spLocks noChangeArrowheads="1"/>
            </p:cNvSpPr>
            <p:nvPr/>
          </p:nvSpPr>
          <p:spPr bwMode="auto">
            <a:xfrm>
              <a:off x="2743186" y="2674070"/>
              <a:ext cx="4128068" cy="114300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Object 2011"/>
            <p:cNvSpPr txBox="1">
              <a:spLocks noChangeArrowheads="1"/>
            </p:cNvSpPr>
            <p:nvPr/>
          </p:nvSpPr>
          <p:spPr bwMode="auto">
            <a:xfrm>
              <a:off x="5397852" y="2826470"/>
              <a:ext cx="7883022" cy="99060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15E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CONTENTS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15E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8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22307550" y="1835150"/>
            <a:ext cx="473075" cy="473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307550" y="1268413"/>
            <a:ext cx="473075" cy="471488"/>
          </a:xfrm>
          <a:prstGeom prst="ellipse">
            <a:avLst/>
          </a:prstGeom>
          <a:noFill/>
          <a:ln>
            <a:solidFill>
              <a:srgbClr val="46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3"/>
          <p:cNvSpPr/>
          <p:nvPr/>
        </p:nvSpPr>
        <p:spPr>
          <a:xfrm>
            <a:off x="409575" y="9055100"/>
            <a:ext cx="4371975" cy="4371975"/>
          </a:xfrm>
          <a:prstGeom prst="roundRect">
            <a:avLst/>
          </a:prstGeom>
          <a:gradFill>
            <a:gsLst>
              <a:gs pos="0">
                <a:srgbClr val="46ACFF"/>
              </a:gs>
              <a:gs pos="100000">
                <a:srgbClr val="028DE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4"/>
          <p:cNvSpPr/>
          <p:nvPr/>
        </p:nvSpPr>
        <p:spPr>
          <a:xfrm>
            <a:off x="19454813" y="161925"/>
            <a:ext cx="4371975" cy="4373563"/>
          </a:xfrm>
          <a:prstGeom prst="roundRect">
            <a:avLst/>
          </a:prstGeom>
          <a:gradFill>
            <a:gsLst>
              <a:gs pos="0">
                <a:srgbClr val="46ACFF"/>
              </a:gs>
              <a:gs pos="100000">
                <a:srgbClr val="028DE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5" name="Object 203"/>
          <p:cNvSpPr txBox="1">
            <a:spLocks noChangeArrowheads="1"/>
          </p:cNvSpPr>
          <p:nvPr/>
        </p:nvSpPr>
        <p:spPr bwMode="auto">
          <a:xfrm>
            <a:off x="2743200" y="2146300"/>
            <a:ext cx="3657600" cy="156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9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目录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26" name="image 2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050" y="984250"/>
            <a:ext cx="22313900" cy="11747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7" name="组合 209"/>
          <p:cNvGrpSpPr/>
          <p:nvPr userDrawn="1"/>
        </p:nvGrpSpPr>
        <p:grpSpPr>
          <a:xfrm>
            <a:off x="3849688" y="2749550"/>
            <a:ext cx="10283825" cy="1143000"/>
            <a:chOff x="2844800" y="2750270"/>
            <a:chExt cx="10283653" cy="1143000"/>
          </a:xfrm>
        </p:grpSpPr>
        <p:sp>
          <p:nvSpPr>
            <p:cNvPr id="8" name="Object 2010"/>
            <p:cNvSpPr txBox="1">
              <a:spLocks noChangeArrowheads="1"/>
            </p:cNvSpPr>
            <p:nvPr/>
          </p:nvSpPr>
          <p:spPr bwMode="auto">
            <a:xfrm>
              <a:off x="2743202" y="2674070"/>
              <a:ext cx="4127431" cy="114300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Object 2011"/>
            <p:cNvSpPr txBox="1">
              <a:spLocks noChangeArrowheads="1"/>
            </p:cNvSpPr>
            <p:nvPr/>
          </p:nvSpPr>
          <p:spPr bwMode="auto">
            <a:xfrm>
              <a:off x="5397457" y="2826470"/>
              <a:ext cx="7883393" cy="99060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15E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CONTENTS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15E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8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22307550" y="1835150"/>
            <a:ext cx="473075" cy="473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307550" y="1268413"/>
            <a:ext cx="473075" cy="471488"/>
          </a:xfrm>
          <a:prstGeom prst="ellipse">
            <a:avLst/>
          </a:prstGeom>
          <a:noFill/>
          <a:ln>
            <a:solidFill>
              <a:srgbClr val="46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2" name="Object 207"/>
          <p:cNvSpPr txBox="1"/>
          <p:nvPr/>
        </p:nvSpPr>
        <p:spPr>
          <a:xfrm>
            <a:off x="16333788" y="11509375"/>
            <a:ext cx="7161213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8A8A8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让职场更自由！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↘"/>
          <p:cNvSpPr/>
          <p:nvPr/>
        </p:nvSpPr>
        <p:spPr>
          <a:xfrm>
            <a:off x="2438400" y="2443163"/>
            <a:ext cx="21045488" cy="8035925"/>
          </a:xfrm>
          <a:prstGeom prst="roundRect">
            <a:avLst>
              <a:gd name="adj" fmla="val 6434"/>
            </a:avLst>
          </a:prstGeom>
          <a:solidFill>
            <a:schemeClr val="bg1"/>
          </a:solidFill>
          <a:ln>
            <a:noFill/>
          </a:ln>
          <a:effectLst>
            <a:outerShdw blurRad="292100" dist="127000" dir="2700000" algn="ctr" rotWithShape="0">
              <a:schemeClr val="bg1">
                <a:lumMod val="75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6148" name="ïślïďe"/>
          <p:cNvSpPr/>
          <p:nvPr userDrawn="1"/>
        </p:nvSpPr>
        <p:spPr>
          <a:xfrm>
            <a:off x="-3175" y="-20637"/>
            <a:ext cx="15370175" cy="13716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4841" h="4320">
                <a:moveTo>
                  <a:pt x="4841" y="4320"/>
                </a:moveTo>
                <a:cubicBezTo>
                  <a:pt x="4096" y="2936"/>
                  <a:pt x="1676" y="3656"/>
                  <a:pt x="1064" y="1977"/>
                </a:cubicBezTo>
                <a:cubicBezTo>
                  <a:pt x="638" y="808"/>
                  <a:pt x="1336" y="144"/>
                  <a:pt x="166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320"/>
                  <a:pt x="0" y="4320"/>
                  <a:pt x="0" y="4320"/>
                </a:cubicBezTo>
                <a:lnTo>
                  <a:pt x="4841" y="4320"/>
                </a:lnTo>
                <a:close/>
              </a:path>
            </a:pathLst>
          </a:custGeom>
          <a:gradFill rotWithShape="0">
            <a:gsLst>
              <a:gs pos="0">
                <a:srgbClr val="00A1EB">
                  <a:alpha val="100000"/>
                </a:srgbClr>
              </a:gs>
              <a:gs pos="81000">
                <a:srgbClr val="215EFF">
                  <a:alpha val="100000"/>
                </a:srgbClr>
              </a:gs>
              <a:gs pos="99001">
                <a:srgbClr val="058CFE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149" name="组合 5"/>
          <p:cNvGrpSpPr/>
          <p:nvPr userDrawn="1"/>
        </p:nvGrpSpPr>
        <p:grpSpPr>
          <a:xfrm>
            <a:off x="22901275" y="6046788"/>
            <a:ext cx="1036638" cy="1038225"/>
            <a:chOff x="11450643" y="3023733"/>
            <a:chExt cx="518445" cy="518445"/>
          </a:xfrm>
        </p:grpSpPr>
        <p:sp>
          <p:nvSpPr>
            <p:cNvPr id="6" name="椭圆 5"/>
            <p:cNvSpPr/>
            <p:nvPr/>
          </p:nvSpPr>
          <p:spPr>
            <a:xfrm>
              <a:off x="11450643" y="3023733"/>
              <a:ext cx="518445" cy="518445"/>
            </a:xfrm>
            <a:prstGeom prst="ellipse">
              <a:avLst/>
            </a:prstGeom>
            <a:solidFill>
              <a:schemeClr val="bg1">
                <a:lumMod val="7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任意多边形: 形状 32"/>
            <p:cNvSpPr/>
            <p:nvPr/>
          </p:nvSpPr>
          <p:spPr>
            <a:xfrm flipH="1">
              <a:off x="11624517" y="3137093"/>
              <a:ext cx="170697" cy="291724"/>
            </a:xfrm>
            <a:custGeom>
              <a:avLst/>
              <a:gdLst>
                <a:gd name="connsiteX0" fmla="*/ 262031 w 325948"/>
                <a:gd name="connsiteY0" fmla="*/ 1268 h 559865"/>
                <a:gd name="connsiteX1" fmla="*/ 302234 w 325948"/>
                <a:gd name="connsiteY1" fmla="*/ 5116 h 559865"/>
                <a:gd name="connsiteX2" fmla="*/ 312537 w 325948"/>
                <a:gd name="connsiteY2" fmla="*/ 12994 h 559865"/>
                <a:gd name="connsiteX3" fmla="*/ 312765 w 325948"/>
                <a:gd name="connsiteY3" fmla="*/ 17561 h 559865"/>
                <a:gd name="connsiteX4" fmla="*/ 107203 w 325948"/>
                <a:gd name="connsiteY4" fmla="*/ 230901 h 559865"/>
                <a:gd name="connsiteX5" fmla="*/ 109093 w 325948"/>
                <a:gd name="connsiteY5" fmla="*/ 332707 h 559865"/>
                <a:gd name="connsiteX6" fmla="*/ 325948 w 325948"/>
                <a:gd name="connsiteY6" fmla="*/ 541655 h 559865"/>
                <a:gd name="connsiteX7" fmla="*/ 325948 w 325948"/>
                <a:gd name="connsiteY7" fmla="*/ 542544 h 559865"/>
                <a:gd name="connsiteX8" fmla="*/ 312421 w 325948"/>
                <a:gd name="connsiteY8" fmla="*/ 553707 h 559865"/>
                <a:gd name="connsiteX9" fmla="*/ 233681 w 325948"/>
                <a:gd name="connsiteY9" fmla="*/ 539561 h 559865"/>
                <a:gd name="connsiteX10" fmla="*/ 22032 w 325948"/>
                <a:gd name="connsiteY10" fmla="*/ 335630 h 559865"/>
                <a:gd name="connsiteX11" fmla="*/ 20142 w 325948"/>
                <a:gd name="connsiteY11" fmla="*/ 233824 h 559865"/>
                <a:gd name="connsiteX12" fmla="*/ 224074 w 325948"/>
                <a:gd name="connsiteY12" fmla="*/ 22175 h 559865"/>
                <a:gd name="connsiteX13" fmla="*/ 262031 w 325948"/>
                <a:gd name="connsiteY13" fmla="*/ 1268 h 55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948" h="559865">
                  <a:moveTo>
                    <a:pt x="262031" y="1268"/>
                  </a:moveTo>
                  <a:cubicBezTo>
                    <a:pt x="275634" y="-1349"/>
                    <a:pt x="289611" y="160"/>
                    <a:pt x="302234" y="5116"/>
                  </a:cubicBezTo>
                  <a:lnTo>
                    <a:pt x="312537" y="12994"/>
                  </a:lnTo>
                  <a:lnTo>
                    <a:pt x="312765" y="17561"/>
                  </a:lnTo>
                  <a:lnTo>
                    <a:pt x="107203" y="230901"/>
                  </a:lnTo>
                  <a:cubicBezTo>
                    <a:pt x="79626" y="259521"/>
                    <a:pt x="80473" y="305130"/>
                    <a:pt x="109093" y="332707"/>
                  </a:cubicBezTo>
                  <a:lnTo>
                    <a:pt x="325948" y="541655"/>
                  </a:lnTo>
                  <a:lnTo>
                    <a:pt x="325948" y="542544"/>
                  </a:lnTo>
                  <a:lnTo>
                    <a:pt x="312421" y="553707"/>
                  </a:lnTo>
                  <a:cubicBezTo>
                    <a:pt x="287560" y="564550"/>
                    <a:pt x="256776" y="561814"/>
                    <a:pt x="233681" y="539561"/>
                  </a:cubicBezTo>
                  <a:lnTo>
                    <a:pt x="22032" y="335630"/>
                  </a:lnTo>
                  <a:cubicBezTo>
                    <a:pt x="-6588" y="308053"/>
                    <a:pt x="-7435" y="262444"/>
                    <a:pt x="20142" y="233824"/>
                  </a:cubicBezTo>
                  <a:lnTo>
                    <a:pt x="224074" y="22175"/>
                  </a:lnTo>
                  <a:cubicBezTo>
                    <a:pt x="235200" y="10628"/>
                    <a:pt x="248428" y="3885"/>
                    <a:pt x="262031" y="12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6150" name="图片 8"/>
          <p:cNvPicPr>
            <a:picLocks noChangeAspect="1"/>
          </p:cNvPicPr>
          <p:nvPr userDrawn="1"/>
        </p:nvPicPr>
        <p:blipFill>
          <a:blip r:embed="rId3"/>
          <a:srcRect l="33969" t="20578" r="32951" b="55000"/>
          <a:stretch>
            <a:fillRect/>
          </a:stretch>
        </p:blipFill>
        <p:spPr>
          <a:xfrm>
            <a:off x="8339138" y="3692525"/>
            <a:ext cx="1230312" cy="114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9"/>
          <p:cNvPicPr>
            <a:picLocks noChangeAspect="1"/>
          </p:cNvPicPr>
          <p:nvPr userDrawn="1"/>
        </p:nvPicPr>
        <p:blipFill>
          <a:blip r:embed="rId4"/>
          <a:srcRect l="32951" t="55000" r="33969" b="20578"/>
          <a:stretch>
            <a:fillRect/>
          </a:stretch>
        </p:blipFill>
        <p:spPr>
          <a:xfrm>
            <a:off x="20880388" y="7583488"/>
            <a:ext cx="1230312" cy="114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21153438" y="1186207"/>
            <a:ext cx="1995321" cy="65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56946" y="4320347"/>
            <a:ext cx="11825860" cy="2241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1000" b="1">
                <a:latin typeface="+mn-ea"/>
                <a:ea typeface="+mn-ea"/>
              </a:defRPr>
            </a:lvl1pPr>
            <a:lvl2pPr>
              <a:defRPr sz="10800" b="1"/>
            </a:lvl2pPr>
            <a:lvl3pPr>
              <a:defRPr sz="10800" b="1"/>
            </a:lvl3pPr>
            <a:lvl4pPr>
              <a:defRPr sz="10800" b="1"/>
            </a:lvl4pPr>
            <a:lvl5pPr>
              <a:defRPr sz="108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>
          <a:xfrm>
            <a:off x="9656947" y="6817594"/>
            <a:ext cx="9850586" cy="1531256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buFont typeface="Arial" panose="020B0604020202020204" pitchFamily="34" charset="0"/>
              <a:buChar char="•"/>
              <a:defRPr sz="36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2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4" name="圆角矩形 4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7176" name="图片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172" name="组合 5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7" name="椭圆 6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5" name="组合 2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4" name="圆角矩形 4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8200" name="图片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196" name="组合 5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7" name="椭圆 6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形状 3"/>
          <p:cNvSpPr/>
          <p:nvPr/>
        </p:nvSpPr>
        <p:spPr>
          <a:xfrm>
            <a:off x="1847850" y="11082338"/>
            <a:ext cx="6429375" cy="125412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形状 4"/>
          <p:cNvSpPr/>
          <p:nvPr/>
        </p:nvSpPr>
        <p:spPr>
          <a:xfrm>
            <a:off x="8977313" y="11082338"/>
            <a:ext cx="6429375" cy="125412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形状 5"/>
          <p:cNvSpPr/>
          <p:nvPr/>
        </p:nvSpPr>
        <p:spPr>
          <a:xfrm>
            <a:off x="16106775" y="11082338"/>
            <a:ext cx="6429375" cy="125412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2" name="组合 6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7" name="圆角矩形 7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9227" name="图片 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3" name="组合 9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10" name="椭圆 9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1" name="图片占位符 40"/>
          <p:cNvSpPr>
            <a:spLocks noGrp="1"/>
          </p:cNvSpPr>
          <p:nvPr>
            <p:ph type="pic" sz="quarter" idx="17"/>
          </p:nvPr>
        </p:nvSpPr>
        <p:spPr>
          <a:xfrm>
            <a:off x="1848106" y="3640970"/>
            <a:ext cx="6429780" cy="744110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8"/>
          </p:nvPr>
        </p:nvSpPr>
        <p:spPr>
          <a:xfrm>
            <a:off x="8977110" y="3640970"/>
            <a:ext cx="6429780" cy="744110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20"/>
          </p:nvPr>
        </p:nvSpPr>
        <p:spPr>
          <a:xfrm>
            <a:off x="16106114" y="3640970"/>
            <a:ext cx="6429780" cy="744110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2017762" y="11261601"/>
            <a:ext cx="6161044" cy="89535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6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9146766" y="11261601"/>
            <a:ext cx="6161044" cy="89535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16275770" y="11261601"/>
            <a:ext cx="6161044" cy="89535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形状 3"/>
          <p:cNvSpPr/>
          <p:nvPr/>
        </p:nvSpPr>
        <p:spPr>
          <a:xfrm>
            <a:off x="1174750" y="10693400"/>
            <a:ext cx="5257800" cy="113347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形状 4"/>
          <p:cNvSpPr/>
          <p:nvPr/>
        </p:nvSpPr>
        <p:spPr>
          <a:xfrm>
            <a:off x="6810375" y="10693400"/>
            <a:ext cx="5257800" cy="113347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形状 5"/>
          <p:cNvSpPr/>
          <p:nvPr/>
        </p:nvSpPr>
        <p:spPr>
          <a:xfrm>
            <a:off x="12447588" y="10693400"/>
            <a:ext cx="5256213" cy="113347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形状 6"/>
          <p:cNvSpPr/>
          <p:nvPr/>
        </p:nvSpPr>
        <p:spPr>
          <a:xfrm>
            <a:off x="18083213" y="10693400"/>
            <a:ext cx="5257800" cy="1133475"/>
          </a:xfrm>
          <a:custGeom>
            <a:avLst/>
            <a:gdLst>
              <a:gd name="connsiteX0" fmla="*/ 1 w 3744784"/>
              <a:gd name="connsiteY0" fmla="*/ 0 h 857879"/>
              <a:gd name="connsiteX1" fmla="*/ 3744784 w 3744784"/>
              <a:gd name="connsiteY1" fmla="*/ 0 h 857879"/>
              <a:gd name="connsiteX2" fmla="*/ 3744784 w 3744784"/>
              <a:gd name="connsiteY2" fmla="*/ 657225 h 857879"/>
              <a:gd name="connsiteX3" fmla="*/ 3744783 w 3744784"/>
              <a:gd name="connsiteY3" fmla="*/ 657225 h 857879"/>
              <a:gd name="connsiteX4" fmla="*/ 3744783 w 3744784"/>
              <a:gd name="connsiteY4" fmla="*/ 657853 h 857879"/>
              <a:gd name="connsiteX5" fmla="*/ 3544757 w 3744784"/>
              <a:gd name="connsiteY5" fmla="*/ 857879 h 857879"/>
              <a:gd name="connsiteX6" fmla="*/ 200026 w 3744784"/>
              <a:gd name="connsiteY6" fmla="*/ 857879 h 857879"/>
              <a:gd name="connsiteX7" fmla="*/ 0 w 3744784"/>
              <a:gd name="connsiteY7" fmla="*/ 657853 h 857879"/>
              <a:gd name="connsiteX8" fmla="*/ 0 w 3744784"/>
              <a:gd name="connsiteY8" fmla="*/ 400680 h 857879"/>
              <a:gd name="connsiteX9" fmla="*/ 1 w 3744784"/>
              <a:gd name="connsiteY9" fmla="*/ 400675 h 85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784" h="857879">
                <a:moveTo>
                  <a:pt x="1" y="0"/>
                </a:moveTo>
                <a:lnTo>
                  <a:pt x="3744784" y="0"/>
                </a:lnTo>
                <a:lnTo>
                  <a:pt x="3744784" y="657225"/>
                </a:lnTo>
                <a:lnTo>
                  <a:pt x="3744783" y="657225"/>
                </a:lnTo>
                <a:lnTo>
                  <a:pt x="3744783" y="657853"/>
                </a:lnTo>
                <a:cubicBezTo>
                  <a:pt x="3744783" y="768324"/>
                  <a:pt x="3655228" y="857879"/>
                  <a:pt x="3544757" y="857879"/>
                </a:cubicBezTo>
                <a:lnTo>
                  <a:pt x="200026" y="857879"/>
                </a:lnTo>
                <a:cubicBezTo>
                  <a:pt x="89555" y="857879"/>
                  <a:pt x="0" y="768324"/>
                  <a:pt x="0" y="657853"/>
                </a:cubicBezTo>
                <a:lnTo>
                  <a:pt x="0" y="400680"/>
                </a:lnTo>
                <a:lnTo>
                  <a:pt x="1" y="400675"/>
                </a:lnTo>
                <a:close/>
              </a:path>
            </a:pathLst>
          </a:custGeom>
          <a:gradFill>
            <a:gsLst>
              <a:gs pos="0">
                <a:srgbClr val="00A1EB"/>
              </a:gs>
              <a:gs pos="99000">
                <a:srgbClr val="215EFF"/>
              </a:gs>
            </a:gsLst>
            <a:lin ang="5400000" scaled="1"/>
          </a:gradFill>
          <a:ln>
            <a:noFill/>
          </a:ln>
          <a:effectLst>
            <a:outerShdw blurRad="295303" dist="38100" dir="5400000" algn="t" rotWithShape="0">
              <a:srgbClr val="C0C2C8">
                <a:alpha val="8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7" name="组合 7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8" name="圆角矩形 8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0252" name="图片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248" name="组合 10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11" name="椭圆 10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3" name="图片占位符 42"/>
          <p:cNvSpPr>
            <a:spLocks noGrp="1"/>
          </p:cNvSpPr>
          <p:nvPr>
            <p:ph type="pic" sz="quarter" idx="17"/>
          </p:nvPr>
        </p:nvSpPr>
        <p:spPr>
          <a:xfrm>
            <a:off x="1174839" y="4480004"/>
            <a:ext cx="5257046" cy="614802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47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1455243" y="10825274"/>
            <a:ext cx="4738638" cy="80922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7" name="图片占位符 66"/>
          <p:cNvSpPr>
            <a:spLocks noGrp="1"/>
          </p:cNvSpPr>
          <p:nvPr>
            <p:ph type="pic" sz="quarter" idx="18"/>
          </p:nvPr>
        </p:nvSpPr>
        <p:spPr>
          <a:xfrm>
            <a:off x="6811141" y="4480004"/>
            <a:ext cx="5257046" cy="614802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69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091545" y="10825274"/>
            <a:ext cx="4738638" cy="80922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20"/>
          </p:nvPr>
        </p:nvSpPr>
        <p:spPr>
          <a:xfrm>
            <a:off x="12447443" y="4480004"/>
            <a:ext cx="5257046" cy="614802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12727847" y="10825274"/>
            <a:ext cx="4738638" cy="80922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3" name="图片占位符 72"/>
          <p:cNvSpPr>
            <a:spLocks noGrp="1"/>
          </p:cNvSpPr>
          <p:nvPr>
            <p:ph type="pic" sz="quarter" idx="22"/>
          </p:nvPr>
        </p:nvSpPr>
        <p:spPr>
          <a:xfrm>
            <a:off x="18083747" y="4480004"/>
            <a:ext cx="5257046" cy="6148024"/>
          </a:xfrm>
          <a:custGeom>
            <a:avLst/>
            <a:gdLst>
              <a:gd name="connsiteX0" fmla="*/ 380882 w 3744783"/>
              <a:gd name="connsiteY0" fmla="*/ 0 h 3933372"/>
              <a:gd name="connsiteX1" fmla="*/ 3363901 w 3744783"/>
              <a:gd name="connsiteY1" fmla="*/ 0 h 3933372"/>
              <a:gd name="connsiteX2" fmla="*/ 3744783 w 3744783"/>
              <a:gd name="connsiteY2" fmla="*/ 340859 h 3933372"/>
              <a:gd name="connsiteX3" fmla="*/ 3744783 w 3744783"/>
              <a:gd name="connsiteY3" fmla="*/ 3207171 h 3933372"/>
              <a:gd name="connsiteX4" fmla="*/ 3744783 w 3744783"/>
              <a:gd name="connsiteY4" fmla="*/ 3592513 h 3933372"/>
              <a:gd name="connsiteX5" fmla="*/ 3744783 w 3744783"/>
              <a:gd name="connsiteY5" fmla="*/ 3933372 h 3933372"/>
              <a:gd name="connsiteX6" fmla="*/ 3363901 w 3744783"/>
              <a:gd name="connsiteY6" fmla="*/ 3933372 h 3933372"/>
              <a:gd name="connsiteX7" fmla="*/ 380882 w 3744783"/>
              <a:gd name="connsiteY7" fmla="*/ 3933372 h 3933372"/>
              <a:gd name="connsiteX8" fmla="*/ 0 w 3744783"/>
              <a:gd name="connsiteY8" fmla="*/ 3933372 h 3933372"/>
              <a:gd name="connsiteX9" fmla="*/ 0 w 3744783"/>
              <a:gd name="connsiteY9" fmla="*/ 3592513 h 3933372"/>
              <a:gd name="connsiteX10" fmla="*/ 0 w 3744783"/>
              <a:gd name="connsiteY10" fmla="*/ 3207171 h 3933372"/>
              <a:gd name="connsiteX11" fmla="*/ 0 w 3744783"/>
              <a:gd name="connsiteY11" fmla="*/ 340859 h 3933372"/>
              <a:gd name="connsiteX12" fmla="*/ 380882 w 3744783"/>
              <a:gd name="connsiteY12" fmla="*/ 0 h 39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4783" h="3933372">
                <a:moveTo>
                  <a:pt x="380882" y="0"/>
                </a:moveTo>
                <a:lnTo>
                  <a:pt x="3363901" y="0"/>
                </a:lnTo>
                <a:cubicBezTo>
                  <a:pt x="3574256" y="0"/>
                  <a:pt x="3744783" y="152608"/>
                  <a:pt x="3744783" y="340859"/>
                </a:cubicBezTo>
                <a:lnTo>
                  <a:pt x="3744783" y="3207171"/>
                </a:lnTo>
                <a:lnTo>
                  <a:pt x="3744783" y="3592513"/>
                </a:lnTo>
                <a:lnTo>
                  <a:pt x="3744783" y="3933372"/>
                </a:lnTo>
                <a:lnTo>
                  <a:pt x="3363901" y="3933372"/>
                </a:lnTo>
                <a:lnTo>
                  <a:pt x="380882" y="3933372"/>
                </a:lnTo>
                <a:lnTo>
                  <a:pt x="0" y="3933372"/>
                </a:lnTo>
                <a:lnTo>
                  <a:pt x="0" y="3592513"/>
                </a:lnTo>
                <a:lnTo>
                  <a:pt x="0" y="3207171"/>
                </a:lnTo>
                <a:lnTo>
                  <a:pt x="0" y="340859"/>
                </a:lnTo>
                <a:cubicBezTo>
                  <a:pt x="0" y="152608"/>
                  <a:pt x="170527" y="0"/>
                  <a:pt x="380882" y="0"/>
                </a:cubicBezTo>
                <a:close/>
              </a:path>
            </a:pathLst>
          </a:cu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75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18364151" y="10825274"/>
            <a:ext cx="4738638" cy="80922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7" name="组合 3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4" name="圆角矩形 4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1272" name="图片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268" name="组合 6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7" name="椭圆 6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1193209" y="3466486"/>
            <a:ext cx="10086974" cy="8734424"/>
          </a:xfrm>
          <a:prstGeom prst="rect">
            <a:avLst/>
          </a:pr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1" name="文本占位符 38"/>
          <p:cNvSpPr>
            <a:spLocks noGrp="1"/>
          </p:cNvSpPr>
          <p:nvPr>
            <p:ph type="body" sz="quarter" idx="12"/>
          </p:nvPr>
        </p:nvSpPr>
        <p:spPr>
          <a:xfrm>
            <a:off x="12192000" y="3466440"/>
            <a:ext cx="10654352" cy="8734424"/>
          </a:xfrm>
          <a:prstGeom prst="rect">
            <a:avLst/>
          </a:prstGeom>
        </p:spPr>
        <p:txBody>
          <a:bodyPr>
            <a:noAutofit/>
          </a:bodyPr>
          <a:lstStyle>
            <a:lvl1pPr marL="914400" indent="-914400" defTabSz="1828800">
              <a:lnSpc>
                <a:spcPct val="135000"/>
              </a:lnSpc>
              <a:buFont typeface="Arial" panose="020B0604020202020204" pitchFamily="34" charset="0"/>
              <a:buChar char="•"/>
              <a:defRPr sz="3600" b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1" name="组合 3"/>
          <p:cNvGrpSpPr/>
          <p:nvPr userDrawn="1"/>
        </p:nvGrpSpPr>
        <p:grpSpPr>
          <a:xfrm>
            <a:off x="995363" y="949325"/>
            <a:ext cx="1574800" cy="1524000"/>
            <a:chOff x="1946873" y="4114800"/>
            <a:chExt cx="1575260" cy="1524000"/>
          </a:xfrm>
        </p:grpSpPr>
        <p:sp>
          <p:nvSpPr>
            <p:cNvPr id="4" name="圆角矩形 4"/>
            <p:cNvSpPr/>
            <p:nvPr/>
          </p:nvSpPr>
          <p:spPr>
            <a:xfrm>
              <a:off x="1946873" y="4114800"/>
              <a:ext cx="1575260" cy="15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0047" dist="155745" dir="3120000" sx="100412" sy="100412" algn="tl" rotWithShape="0">
                <a:srgbClr val="999A9E">
                  <a:alpha val="3881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2296" name="图片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313685" y="4387139"/>
              <a:ext cx="841636" cy="97932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2" name="组合 6"/>
          <p:cNvGrpSpPr/>
          <p:nvPr userDrawn="1"/>
        </p:nvGrpSpPr>
        <p:grpSpPr>
          <a:xfrm>
            <a:off x="23021925" y="1190625"/>
            <a:ext cx="473075" cy="1041400"/>
            <a:chOff x="23022230" y="1168836"/>
            <a:chExt cx="472965" cy="1040523"/>
          </a:xfrm>
        </p:grpSpPr>
        <p:sp>
          <p:nvSpPr>
            <p:cNvPr id="7" name="椭圆 6"/>
            <p:cNvSpPr/>
            <p:nvPr/>
          </p:nvSpPr>
          <p:spPr>
            <a:xfrm>
              <a:off x="23022230" y="1736682"/>
              <a:ext cx="472965" cy="4726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3022230" y="1168836"/>
              <a:ext cx="472965" cy="472677"/>
            </a:xfrm>
            <a:prstGeom prst="ellipse">
              <a:avLst/>
            </a:prstGeom>
            <a:noFill/>
            <a:ln>
              <a:solidFill>
                <a:srgbClr val="215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366515" y="3814348"/>
            <a:ext cx="6067398" cy="5253828"/>
          </a:xfrm>
          <a:prstGeom prst="rect">
            <a:avLst/>
          </a:pr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1" name="文本占位符 38"/>
          <p:cNvSpPr>
            <a:spLocks noGrp="1"/>
          </p:cNvSpPr>
          <p:nvPr>
            <p:ph type="body" sz="quarter" idx="12"/>
          </p:nvPr>
        </p:nvSpPr>
        <p:spPr>
          <a:xfrm>
            <a:off x="2366514" y="10112386"/>
            <a:ext cx="19387612" cy="2020520"/>
          </a:xfrm>
          <a:prstGeom prst="rect">
            <a:avLst/>
          </a:prstGeom>
        </p:spPr>
        <p:txBody>
          <a:bodyPr>
            <a:noAutofit/>
          </a:bodyPr>
          <a:lstStyle>
            <a:lvl1pPr marL="914400" indent="-914400" defTabSz="1828800">
              <a:lnSpc>
                <a:spcPct val="135000"/>
              </a:lnSpc>
              <a:buFont typeface="Arial" panose="020B0604020202020204" pitchFamily="34" charset="0"/>
              <a:buChar char="•"/>
              <a:defRPr sz="3600" b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026623" y="3814348"/>
            <a:ext cx="6067398" cy="5253828"/>
          </a:xfrm>
          <a:prstGeom prst="rect">
            <a:avLst/>
          </a:pr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15686729" y="3814348"/>
            <a:ext cx="6067398" cy="5253828"/>
          </a:xfrm>
          <a:prstGeom prst="rect">
            <a:avLst/>
          </a:prstGeom>
          <a:effectLst>
            <a:outerShdw blurRad="129263" dist="38100" dir="16200000" rotWithShape="0">
              <a:srgbClr val="C0C2C8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kumimoji="1" lang="zh-CN" altLang="en-US"/>
            </a:lvl1pPr>
          </a:lstStyle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941831" y="1025873"/>
            <a:ext cx="15837026" cy="1371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64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 rot="1200000">
            <a:off x="-50309" y="-134256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1"/>
          </p:nvPr>
        </p:nvSpPr>
        <p:spPr>
          <a:xfrm rot="1200000">
            <a:off x="4774957" y="-134256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12"/>
          </p:nvPr>
        </p:nvSpPr>
        <p:spPr>
          <a:xfrm rot="1200000">
            <a:off x="9600223" y="-134256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3"/>
          </p:nvPr>
        </p:nvSpPr>
        <p:spPr>
          <a:xfrm rot="1200000">
            <a:off x="14425489" y="-134256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4"/>
          </p:nvPr>
        </p:nvSpPr>
        <p:spPr>
          <a:xfrm rot="1200000">
            <a:off x="19250757" y="-134256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5"/>
          </p:nvPr>
        </p:nvSpPr>
        <p:spPr>
          <a:xfrm rot="1200000">
            <a:off x="3111347" y="364788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6"/>
          </p:nvPr>
        </p:nvSpPr>
        <p:spPr>
          <a:xfrm rot="1200000">
            <a:off x="7936613" y="364788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0" name="图片占位符 2"/>
          <p:cNvSpPr>
            <a:spLocks noGrp="1"/>
          </p:cNvSpPr>
          <p:nvPr>
            <p:ph type="pic" sz="quarter" idx="17"/>
          </p:nvPr>
        </p:nvSpPr>
        <p:spPr>
          <a:xfrm rot="1200000">
            <a:off x="12761879" y="364788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8"/>
          </p:nvPr>
        </p:nvSpPr>
        <p:spPr>
          <a:xfrm rot="1200000">
            <a:off x="17587145" y="364788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9"/>
          </p:nvPr>
        </p:nvSpPr>
        <p:spPr>
          <a:xfrm rot="1200000">
            <a:off x="22412413" y="3647887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20"/>
          </p:nvPr>
        </p:nvSpPr>
        <p:spPr>
          <a:xfrm rot="1200000">
            <a:off x="-3180963" y="85763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21"/>
          </p:nvPr>
        </p:nvSpPr>
        <p:spPr>
          <a:xfrm rot="1200000">
            <a:off x="1644303" y="85763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2"/>
          </p:nvPr>
        </p:nvSpPr>
        <p:spPr>
          <a:xfrm rot="1200000">
            <a:off x="6469569" y="85763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3"/>
          </p:nvPr>
        </p:nvSpPr>
        <p:spPr>
          <a:xfrm rot="1200000">
            <a:off x="11294835" y="85763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4"/>
          </p:nvPr>
        </p:nvSpPr>
        <p:spPr>
          <a:xfrm rot="1200000">
            <a:off x="16120103" y="85763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25"/>
          </p:nvPr>
        </p:nvSpPr>
        <p:spPr>
          <a:xfrm rot="1200000">
            <a:off x="-18665" y="13491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26"/>
          </p:nvPr>
        </p:nvSpPr>
        <p:spPr>
          <a:xfrm rot="1200000">
            <a:off x="4806601" y="13491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27"/>
          </p:nvPr>
        </p:nvSpPr>
        <p:spPr>
          <a:xfrm rot="1200000">
            <a:off x="9631867" y="13491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1" name="图片占位符 2"/>
          <p:cNvSpPr>
            <a:spLocks noGrp="1"/>
          </p:cNvSpPr>
          <p:nvPr>
            <p:ph type="pic" sz="quarter" idx="28"/>
          </p:nvPr>
        </p:nvSpPr>
        <p:spPr>
          <a:xfrm rot="1200000">
            <a:off x="14457133" y="13491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29"/>
          </p:nvPr>
        </p:nvSpPr>
        <p:spPr>
          <a:xfrm rot="1200000">
            <a:off x="19282401" y="13491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30"/>
          </p:nvPr>
        </p:nvSpPr>
        <p:spPr>
          <a:xfrm rot="1200000">
            <a:off x="-1735873" y="3572333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31"/>
          </p:nvPr>
        </p:nvSpPr>
        <p:spPr>
          <a:xfrm rot="1200000">
            <a:off x="21073099" y="8538249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  <p:sp>
        <p:nvSpPr>
          <p:cNvPr id="25" name="图片占位符 2"/>
          <p:cNvSpPr>
            <a:spLocks noGrp="1"/>
          </p:cNvSpPr>
          <p:nvPr>
            <p:ph type="pic" sz="quarter" idx="32"/>
          </p:nvPr>
        </p:nvSpPr>
        <p:spPr>
          <a:xfrm rot="1200000">
            <a:off x="24203113" y="-1076511"/>
            <a:ext cx="4406900" cy="4829176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1"/>
          <p:cNvGrpSpPr/>
          <p:nvPr userDrawn="1"/>
        </p:nvGrpSpPr>
        <p:grpSpPr>
          <a:xfrm>
            <a:off x="-1131887" y="-2732087"/>
            <a:ext cx="27890787" cy="19781837"/>
            <a:chOff x="-1131179" y="-2731630"/>
            <a:chExt cx="27890802" cy="19780725"/>
          </a:xfrm>
        </p:grpSpPr>
        <p:sp>
          <p:nvSpPr>
            <p:cNvPr id="3" name="任意多边形: 形状 2"/>
            <p:cNvSpPr/>
            <p:nvPr/>
          </p:nvSpPr>
          <p:spPr>
            <a:xfrm rot="2007590">
              <a:off x="19284686" y="798458"/>
              <a:ext cx="7474937" cy="16250637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2389502">
              <a:off x="-1131179" y="-2731630"/>
              <a:ext cx="4896083" cy="9954132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2014871">
              <a:off x="16190007" y="-2392946"/>
              <a:ext cx="3206607" cy="18541876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39" name="组合 4"/>
          <p:cNvGrpSpPr/>
          <p:nvPr userDrawn="1"/>
        </p:nvGrpSpPr>
        <p:grpSpPr>
          <a:xfrm>
            <a:off x="2259013" y="1558925"/>
            <a:ext cx="7718425" cy="10598150"/>
            <a:chOff x="5251655" y="3848444"/>
            <a:chExt cx="1688690" cy="2404872"/>
          </a:xfrm>
        </p:grpSpPr>
        <p:sp>
          <p:nvSpPr>
            <p:cNvPr id="7" name="矩形 6"/>
            <p:cNvSpPr/>
            <p:nvPr/>
          </p:nvSpPr>
          <p:spPr>
            <a:xfrm>
              <a:off x="5251655" y="3848444"/>
              <a:ext cx="1688690" cy="24048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srgbClr val="086EB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4345" name="组合 6"/>
            <p:cNvGrpSpPr/>
            <p:nvPr/>
          </p:nvGrpSpPr>
          <p:grpSpPr>
            <a:xfrm>
              <a:off x="5251655" y="3957509"/>
              <a:ext cx="1688690" cy="2184137"/>
              <a:chOff x="5251655" y="4171301"/>
              <a:chExt cx="1688690" cy="2184137"/>
            </a:xfrm>
          </p:grpSpPr>
          <p:pic>
            <p:nvPicPr>
              <p:cNvPr id="14346" name="图像" descr="图像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03864" y="4171301"/>
                <a:ext cx="989946" cy="989947"/>
              </a:xfrm>
              <a:prstGeom prst="rect">
                <a:avLst/>
              </a:prstGeom>
              <a:noFill/>
              <a:ln w="12700">
                <a:noFill/>
              </a:ln>
            </p:spPr>
          </p:pic>
          <p:sp>
            <p:nvSpPr>
              <p:cNvPr id="10" name="文本框 9"/>
              <p:cNvSpPr txBox="1">
                <a:spLocks noChangeArrowheads="1"/>
              </p:cNvSpPr>
              <p:nvPr/>
            </p:nvSpPr>
            <p:spPr bwMode="auto">
              <a:xfrm>
                <a:off x="5251655" y="5161287"/>
                <a:ext cx="1688690" cy="1194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rPr>
                  <a:t>扫码关注开课吧</a:t>
                </a:r>
                <a:endParaRPr kumimoji="1" lang="en-US" altLang="zh-CN" sz="4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altLang="zh-CN" sz="4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rPr>
                  <a:t>官方网站</a:t>
                </a:r>
                <a:endParaRPr kumimoji="1" lang="en-US" altLang="zh-CN" sz="4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215E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rPr>
                  <a:t>www.kaikeba.com</a:t>
                </a:r>
                <a:endParaRPr kumimoji="1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215E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altLang="zh-CN" sz="4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rPr>
                  <a:t>联系电话</a:t>
                </a:r>
                <a:endParaRPr kumimoji="1" lang="en-US" altLang="zh-CN" sz="4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4800" b="0" i="0" u="none" strike="noStrike" kern="1200" cap="none" spc="0" normalizeH="0" baseline="0" noProof="0">
                    <a:ln>
                      <a:noFill/>
                    </a:ln>
                    <a:solidFill>
                      <a:srgbClr val="215E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rPr>
                  <a:t>400-996-0826</a:t>
                </a:r>
                <a:endParaRPr kumimoji="1" lang="en-US" altLang="zh-CN" sz="4800" b="0" i="0" u="none" strike="noStrike" kern="1200" cap="none" spc="0" normalizeH="0" baseline="0" noProof="0">
                  <a:ln>
                    <a:noFill/>
                  </a:ln>
                  <a:solidFill>
                    <a:srgbClr val="215E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340" name="组合 9"/>
          <p:cNvGrpSpPr/>
          <p:nvPr userDrawn="1"/>
        </p:nvGrpSpPr>
        <p:grpSpPr>
          <a:xfrm>
            <a:off x="10755313" y="3509963"/>
            <a:ext cx="13379450" cy="6721475"/>
            <a:chOff x="10501848" y="4269988"/>
            <a:chExt cx="13379117" cy="6721891"/>
          </a:xfrm>
        </p:grpSpPr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0501848" y="4269988"/>
              <a:ext cx="13379117" cy="63251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ihun67hao-gouyuxingshu" panose="00000500000000000000" charset="-122"/>
                  <a:ea typeface="zihun67hao-gouyuxingshu" panose="00000500000000000000" charset="-122"/>
                  <a:cs typeface="雅痞-简" panose="020F0603040207020204" pitchFamily="34" charset="-122"/>
                </a:rPr>
                <a:t>让职场</a:t>
              </a:r>
              <a:endParaRPr kumimoji="1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ihun67hao-gouyuxingshu" panose="00000500000000000000" charset="-122"/>
                <a:ea typeface="zihun67hao-gouyuxingshu" panose="00000500000000000000" charset="-122"/>
                <a:cs typeface="雅痞-简" panose="020F0603040207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900" b="0" i="0" u="none" strike="noStrike" kern="7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ihun67hao-gouyuxingshu" panose="00000500000000000000" charset="-122"/>
                  <a:ea typeface="zihun67hao-gouyuxingshu" panose="00000500000000000000" charset="-122"/>
                  <a:cs typeface="雅痞-简" panose="020F0603040207020204" pitchFamily="34" charset="-122"/>
                </a:rPr>
                <a:t>更自由！</a:t>
              </a:r>
              <a:endParaRPr kumimoji="1" lang="zh-CN" altLang="en-US" sz="23900" b="0" i="0" u="none" strike="noStrike" kern="7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ihun67hao-gouyuxingshu" panose="00000500000000000000" charset="-122"/>
                <a:ea typeface="zihun67hao-gouyuxingshu" panose="00000500000000000000" charset="-122"/>
                <a:cs typeface="雅痞-简" panose="020F0603040207020204" pitchFamily="34" charset="-122"/>
              </a:endParaRPr>
            </a:p>
          </p:txBody>
        </p:sp>
        <p:sp>
          <p:nvSpPr>
            <p:cNvPr id="13" name="任意形状 11"/>
            <p:cNvSpPr/>
            <p:nvPr/>
          </p:nvSpPr>
          <p:spPr>
            <a:xfrm>
              <a:off x="11051109" y="10221893"/>
              <a:ext cx="10972527" cy="769986"/>
            </a:xfrm>
            <a:custGeom>
              <a:avLst/>
              <a:gdLst>
                <a:gd name="connsiteX0" fmla="*/ 0 w 10972800"/>
                <a:gd name="connsiteY0" fmla="*/ 770230 h 770230"/>
                <a:gd name="connsiteX1" fmla="*/ 10972800 w 10972800"/>
                <a:gd name="connsiteY1" fmla="*/ 0 h 77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72800" h="770230" extrusionOk="0">
                  <a:moveTo>
                    <a:pt x="0" y="770230"/>
                  </a:moveTo>
                  <a:cubicBezTo>
                    <a:pt x="3324240" y="192124"/>
                    <a:pt x="5168437" y="697430"/>
                    <a:pt x="10972800" y="0"/>
                  </a:cubicBezTo>
                </a:path>
              </a:pathLst>
            </a:custGeom>
            <a:noFill/>
            <a:ln w="1270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341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3438" y="987425"/>
            <a:ext cx="2576512" cy="842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0012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21153438" y="1186207"/>
            <a:ext cx="1995321" cy="65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/>
          <p:cNvGrpSpPr/>
          <p:nvPr userDrawn="1"/>
        </p:nvGrpSpPr>
        <p:grpSpPr>
          <a:xfrm>
            <a:off x="-1131887" y="-2732087"/>
            <a:ext cx="27890787" cy="19781837"/>
            <a:chOff x="-1131179" y="-2731630"/>
            <a:chExt cx="27890802" cy="19780725"/>
          </a:xfrm>
        </p:grpSpPr>
        <p:sp>
          <p:nvSpPr>
            <p:cNvPr id="3" name="任意多边形: 形状 2"/>
            <p:cNvSpPr/>
            <p:nvPr/>
          </p:nvSpPr>
          <p:spPr>
            <a:xfrm rot="2007590">
              <a:off x="19284686" y="798458"/>
              <a:ext cx="7474937" cy="16250637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2389502">
              <a:off x="-1131179" y="-2731630"/>
              <a:ext cx="4896083" cy="9954132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2014871">
              <a:off x="16190007" y="-2392946"/>
              <a:ext cx="3206607" cy="18541876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6387" name="图片 4" descr="卡通画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96350" y="1309688"/>
            <a:ext cx="1792288" cy="71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 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252413" y="252413"/>
            <a:ext cx="23899813" cy="13211175"/>
          </a:xfrm>
          <a:prstGeom prst="rect">
            <a:avLst/>
          </a:prstGeom>
          <a:noFill/>
          <a:ln w="508000">
            <a:solidFill>
              <a:srgbClr val="215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组合 1"/>
          <p:cNvGrpSpPr/>
          <p:nvPr userDrawn="1"/>
        </p:nvGrpSpPr>
        <p:grpSpPr>
          <a:xfrm>
            <a:off x="-1155700" y="-2732087"/>
            <a:ext cx="27914600" cy="19781837"/>
            <a:chOff x="-1155242" y="-2731630"/>
            <a:chExt cx="27914865" cy="19780725"/>
          </a:xfrm>
        </p:grpSpPr>
        <p:sp>
          <p:nvSpPr>
            <p:cNvPr id="3" name="任意多边形: 形状 2"/>
            <p:cNvSpPr/>
            <p:nvPr/>
          </p:nvSpPr>
          <p:spPr>
            <a:xfrm rot="2007590">
              <a:off x="19284686" y="798458"/>
              <a:ext cx="7474937" cy="16250637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2389502">
              <a:off x="-1155242" y="-2731630"/>
              <a:ext cx="4896083" cy="9954132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2014871">
              <a:off x="16190007" y="-2392946"/>
              <a:ext cx="3206607" cy="18541876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: 圆角 28"/>
          <p:cNvSpPr/>
          <p:nvPr/>
        </p:nvSpPr>
        <p:spPr>
          <a:xfrm>
            <a:off x="1746250" y="10480675"/>
            <a:ext cx="5099050" cy="10366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ACFF"/>
              </a:gs>
              <a:gs pos="93000">
                <a:srgbClr val="15ABFF"/>
              </a:gs>
            </a:gsLst>
            <a:lin ang="10800000" scaled="1"/>
          </a:gradFill>
          <a:ln>
            <a:noFill/>
          </a:ln>
          <a:effectLst>
            <a:outerShdw blurRad="101600" dist="63500" dir="5400000" algn="t" rotWithShape="0">
              <a:srgbClr val="0185FD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028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6250" y="987425"/>
            <a:ext cx="2576513" cy="8429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9" name="组合 7"/>
          <p:cNvGrpSpPr/>
          <p:nvPr userDrawn="1"/>
        </p:nvGrpSpPr>
        <p:grpSpPr>
          <a:xfrm>
            <a:off x="11787188" y="4748213"/>
            <a:ext cx="12096750" cy="8763000"/>
            <a:chOff x="12241530" y="4521360"/>
            <a:chExt cx="12268200" cy="8885368"/>
          </a:xfrm>
        </p:grpSpPr>
        <p:pic>
          <p:nvPicPr>
            <p:cNvPr id="1031" name="image 1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1530" y="10981028"/>
              <a:ext cx="12268200" cy="2425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平行四边形 9"/>
            <p:cNvSpPr/>
            <p:nvPr/>
          </p:nvSpPr>
          <p:spPr>
            <a:xfrm rot="20880000">
              <a:off x="16991030" y="6264630"/>
              <a:ext cx="5523909" cy="207648"/>
            </a:xfrm>
            <a:custGeom>
              <a:avLst/>
              <a:gdLst>
                <a:gd name="connsiteX0" fmla="*/ 0 w 5514603"/>
                <a:gd name="connsiteY0" fmla="*/ 199506 h 199506"/>
                <a:gd name="connsiteX1" fmla="*/ 357204 w 5514603"/>
                <a:gd name="connsiteY1" fmla="*/ 0 h 199506"/>
                <a:gd name="connsiteX2" fmla="*/ 5514603 w 5514603"/>
                <a:gd name="connsiteY2" fmla="*/ 0 h 199506"/>
                <a:gd name="connsiteX3" fmla="*/ 5157399 w 5514603"/>
                <a:gd name="connsiteY3" fmla="*/ 199506 h 199506"/>
                <a:gd name="connsiteX4" fmla="*/ 0 w 5514603"/>
                <a:gd name="connsiteY4" fmla="*/ 199506 h 199506"/>
                <a:gd name="connsiteX0-1" fmla="*/ 0 w 5523755"/>
                <a:gd name="connsiteY0-2" fmla="*/ 138675 h 199506"/>
                <a:gd name="connsiteX1-3" fmla="*/ 366356 w 5523755"/>
                <a:gd name="connsiteY1-4" fmla="*/ 0 h 199506"/>
                <a:gd name="connsiteX2-5" fmla="*/ 5523755 w 5523755"/>
                <a:gd name="connsiteY2-6" fmla="*/ 0 h 199506"/>
                <a:gd name="connsiteX3-7" fmla="*/ 5166551 w 5523755"/>
                <a:gd name="connsiteY3-8" fmla="*/ 199506 h 199506"/>
                <a:gd name="connsiteX4-9" fmla="*/ 0 w 5523755"/>
                <a:gd name="connsiteY4-10" fmla="*/ 138675 h 199506"/>
                <a:gd name="connsiteX0-11" fmla="*/ 0 w 5523755"/>
                <a:gd name="connsiteY0-12" fmla="*/ 146431 h 207262"/>
                <a:gd name="connsiteX1-13" fmla="*/ 191345 w 5523755"/>
                <a:gd name="connsiteY1-14" fmla="*/ 0 h 207262"/>
                <a:gd name="connsiteX2-15" fmla="*/ 5523755 w 5523755"/>
                <a:gd name="connsiteY2-16" fmla="*/ 7756 h 207262"/>
                <a:gd name="connsiteX3-17" fmla="*/ 5166551 w 5523755"/>
                <a:gd name="connsiteY3-18" fmla="*/ 207262 h 207262"/>
                <a:gd name="connsiteX4-19" fmla="*/ 0 w 5523755"/>
                <a:gd name="connsiteY4-20" fmla="*/ 146431 h 2072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523755" h="207262">
                  <a:moveTo>
                    <a:pt x="0" y="146431"/>
                  </a:moveTo>
                  <a:lnTo>
                    <a:pt x="191345" y="0"/>
                  </a:lnTo>
                  <a:lnTo>
                    <a:pt x="5523755" y="7756"/>
                  </a:lnTo>
                  <a:lnTo>
                    <a:pt x="5166551" y="207262"/>
                  </a:lnTo>
                  <a:lnTo>
                    <a:pt x="0" y="146431"/>
                  </a:lnTo>
                  <a:close/>
                </a:path>
              </a:pathLst>
            </a:custGeom>
            <a:solidFill>
              <a:srgbClr val="0C3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22070579" y="5714124"/>
              <a:ext cx="384791" cy="5289369"/>
            </a:xfrm>
            <a:custGeom>
              <a:avLst/>
              <a:gdLst>
                <a:gd name="connsiteX0" fmla="*/ 48985 w 391885"/>
                <a:gd name="connsiteY0" fmla="*/ 97971 h 5257800"/>
                <a:gd name="connsiteX1" fmla="*/ 359228 w 391885"/>
                <a:gd name="connsiteY1" fmla="*/ 0 h 5257800"/>
                <a:gd name="connsiteX2" fmla="*/ 391885 w 391885"/>
                <a:gd name="connsiteY2" fmla="*/ 5110843 h 5257800"/>
                <a:gd name="connsiteX3" fmla="*/ 0 w 391885"/>
                <a:gd name="connsiteY3" fmla="*/ 5257800 h 5257800"/>
                <a:gd name="connsiteX4" fmla="*/ 48985 w 391885"/>
                <a:gd name="connsiteY4" fmla="*/ 97971 h 5257800"/>
                <a:gd name="connsiteX0-1" fmla="*/ 42005 w 384905"/>
                <a:gd name="connsiteY0-2" fmla="*/ 97971 h 5334581"/>
                <a:gd name="connsiteX1-3" fmla="*/ 352248 w 384905"/>
                <a:gd name="connsiteY1-4" fmla="*/ 0 h 5334581"/>
                <a:gd name="connsiteX2-5" fmla="*/ 384905 w 384905"/>
                <a:gd name="connsiteY2-6" fmla="*/ 5110843 h 5334581"/>
                <a:gd name="connsiteX3-7" fmla="*/ 0 w 384905"/>
                <a:gd name="connsiteY3-8" fmla="*/ 5334581 h 5334581"/>
                <a:gd name="connsiteX4-9" fmla="*/ 42005 w 384905"/>
                <a:gd name="connsiteY4-10" fmla="*/ 97971 h 5334581"/>
                <a:gd name="connsiteX0-11" fmla="*/ 42005 w 377925"/>
                <a:gd name="connsiteY0-12" fmla="*/ 97971 h 5334581"/>
                <a:gd name="connsiteX1-13" fmla="*/ 352248 w 377925"/>
                <a:gd name="connsiteY1-14" fmla="*/ 0 h 5334581"/>
                <a:gd name="connsiteX2-15" fmla="*/ 377925 w 377925"/>
                <a:gd name="connsiteY2-16" fmla="*/ 5180644 h 5334581"/>
                <a:gd name="connsiteX3-17" fmla="*/ 0 w 377925"/>
                <a:gd name="connsiteY3-18" fmla="*/ 5334581 h 5334581"/>
                <a:gd name="connsiteX4-19" fmla="*/ 42005 w 377925"/>
                <a:gd name="connsiteY4-20" fmla="*/ 97971 h 5334581"/>
                <a:gd name="connsiteX0-21" fmla="*/ 42005 w 377925"/>
                <a:gd name="connsiteY0-22" fmla="*/ 168228 h 5404838"/>
                <a:gd name="connsiteX1-23" fmla="*/ 352248 w 377925"/>
                <a:gd name="connsiteY1-24" fmla="*/ 0 h 5404838"/>
                <a:gd name="connsiteX2-25" fmla="*/ 377925 w 377925"/>
                <a:gd name="connsiteY2-26" fmla="*/ 5250901 h 5404838"/>
                <a:gd name="connsiteX3-27" fmla="*/ 0 w 377925"/>
                <a:gd name="connsiteY3-28" fmla="*/ 5404838 h 5404838"/>
                <a:gd name="connsiteX4-29" fmla="*/ 42005 w 377925"/>
                <a:gd name="connsiteY4-30" fmla="*/ 168228 h 5404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25" h="5404838">
                  <a:moveTo>
                    <a:pt x="42005" y="168228"/>
                  </a:moveTo>
                  <a:lnTo>
                    <a:pt x="352248" y="0"/>
                  </a:lnTo>
                  <a:lnTo>
                    <a:pt x="377925" y="5250901"/>
                  </a:lnTo>
                  <a:lnTo>
                    <a:pt x="0" y="5404838"/>
                  </a:lnTo>
                  <a:lnTo>
                    <a:pt x="42005" y="168228"/>
                  </a:lnTo>
                  <a:close/>
                </a:path>
              </a:pathLst>
            </a:custGeom>
            <a:solidFill>
              <a:srgbClr val="0C3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平行四边形 2"/>
            <p:cNvSpPr/>
            <p:nvPr/>
          </p:nvSpPr>
          <p:spPr>
            <a:xfrm flipH="1">
              <a:off x="21998130" y="10795846"/>
              <a:ext cx="457240" cy="1176667"/>
            </a:xfrm>
            <a:custGeom>
              <a:avLst/>
              <a:gdLst>
                <a:gd name="connsiteX0" fmla="*/ 0 w 375558"/>
                <a:gd name="connsiteY0" fmla="*/ 979714 h 979714"/>
                <a:gd name="connsiteX1" fmla="*/ 0 w 375558"/>
                <a:gd name="connsiteY1" fmla="*/ 0 h 979714"/>
                <a:gd name="connsiteX2" fmla="*/ 375558 w 375558"/>
                <a:gd name="connsiteY2" fmla="*/ 0 h 979714"/>
                <a:gd name="connsiteX3" fmla="*/ 375558 w 375558"/>
                <a:gd name="connsiteY3" fmla="*/ 979714 h 979714"/>
                <a:gd name="connsiteX4" fmla="*/ 0 w 375558"/>
                <a:gd name="connsiteY4" fmla="*/ 979714 h 979714"/>
                <a:gd name="connsiteX0-1" fmla="*/ 48986 w 424544"/>
                <a:gd name="connsiteY0-2" fmla="*/ 1175657 h 1175657"/>
                <a:gd name="connsiteX1-3" fmla="*/ 0 w 424544"/>
                <a:gd name="connsiteY1-4" fmla="*/ 0 h 1175657"/>
                <a:gd name="connsiteX2-5" fmla="*/ 424544 w 424544"/>
                <a:gd name="connsiteY2-6" fmla="*/ 195943 h 1175657"/>
                <a:gd name="connsiteX3-7" fmla="*/ 424544 w 424544"/>
                <a:gd name="connsiteY3-8" fmla="*/ 1175657 h 1175657"/>
                <a:gd name="connsiteX4-9" fmla="*/ 48986 w 424544"/>
                <a:gd name="connsiteY4-10" fmla="*/ 1175657 h 1175657"/>
                <a:gd name="connsiteX0-11" fmla="*/ 1 w 424544"/>
                <a:gd name="connsiteY0-12" fmla="*/ 979715 h 1175657"/>
                <a:gd name="connsiteX1-13" fmla="*/ 0 w 424544"/>
                <a:gd name="connsiteY1-14" fmla="*/ 0 h 1175657"/>
                <a:gd name="connsiteX2-15" fmla="*/ 424544 w 424544"/>
                <a:gd name="connsiteY2-16" fmla="*/ 195943 h 1175657"/>
                <a:gd name="connsiteX3-17" fmla="*/ 424544 w 424544"/>
                <a:gd name="connsiteY3-18" fmla="*/ 1175657 h 1175657"/>
                <a:gd name="connsiteX4-19" fmla="*/ 1 w 424544"/>
                <a:gd name="connsiteY4-20" fmla="*/ 979715 h 11756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24544" h="1175657">
                  <a:moveTo>
                    <a:pt x="1" y="979715"/>
                  </a:moveTo>
                  <a:cubicBezTo>
                    <a:pt x="1" y="653143"/>
                    <a:pt x="0" y="326572"/>
                    <a:pt x="0" y="0"/>
                  </a:cubicBezTo>
                  <a:lnTo>
                    <a:pt x="424544" y="195943"/>
                  </a:lnTo>
                  <a:lnTo>
                    <a:pt x="424544" y="1175657"/>
                  </a:lnTo>
                  <a:lnTo>
                    <a:pt x="1" y="97971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035" name="组合 12"/>
            <p:cNvGrpSpPr/>
            <p:nvPr/>
          </p:nvGrpSpPr>
          <p:grpSpPr>
            <a:xfrm>
              <a:off x="14622780" y="5783579"/>
              <a:ext cx="8160503" cy="7290016"/>
              <a:chOff x="14622780" y="5783579"/>
              <a:chExt cx="8160503" cy="7290016"/>
            </a:xfrm>
          </p:grpSpPr>
          <p:pic>
            <p:nvPicPr>
              <p:cNvPr id="1046" name="image 10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22780" y="5783579"/>
                <a:ext cx="7505700" cy="69088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5" name="任意形状 24"/>
              <p:cNvSpPr/>
              <p:nvPr/>
            </p:nvSpPr>
            <p:spPr>
              <a:xfrm>
                <a:off x="16103919" y="11724624"/>
                <a:ext cx="6679890" cy="1348902"/>
              </a:xfrm>
              <a:custGeom>
                <a:avLst/>
                <a:gdLst>
                  <a:gd name="connsiteX0" fmla="*/ 6369803 w 6679769"/>
                  <a:gd name="connsiteY0" fmla="*/ 46495 h 1348352"/>
                  <a:gd name="connsiteX1" fmla="*/ 5997844 w 6679769"/>
                  <a:gd name="connsiteY1" fmla="*/ 247973 h 1348352"/>
                  <a:gd name="connsiteX2" fmla="*/ 4742481 w 6679769"/>
                  <a:gd name="connsiteY2" fmla="*/ 61993 h 1348352"/>
                  <a:gd name="connsiteX3" fmla="*/ 4587498 w 6679769"/>
                  <a:gd name="connsiteY3" fmla="*/ 30996 h 1348352"/>
                  <a:gd name="connsiteX4" fmla="*/ 340963 w 6679769"/>
                  <a:gd name="connsiteY4" fmla="*/ 945396 h 1348352"/>
                  <a:gd name="connsiteX5" fmla="*/ 0 w 6679769"/>
                  <a:gd name="connsiteY5" fmla="*/ 1069383 h 1348352"/>
                  <a:gd name="connsiteX6" fmla="*/ 1146874 w 6679769"/>
                  <a:gd name="connsiteY6" fmla="*/ 1348352 h 1348352"/>
                  <a:gd name="connsiteX7" fmla="*/ 3952068 w 6679769"/>
                  <a:gd name="connsiteY7" fmla="*/ 1131376 h 1348352"/>
                  <a:gd name="connsiteX8" fmla="*/ 6013342 w 6679769"/>
                  <a:gd name="connsiteY8" fmla="*/ 976393 h 1348352"/>
                  <a:gd name="connsiteX9" fmla="*/ 6679769 w 6679769"/>
                  <a:gd name="connsiteY9" fmla="*/ 588935 h 1348352"/>
                  <a:gd name="connsiteX10" fmla="*/ 6602278 w 6679769"/>
                  <a:gd name="connsiteY10" fmla="*/ 0 h 1348352"/>
                  <a:gd name="connsiteX11" fmla="*/ 6369803 w 6679769"/>
                  <a:gd name="connsiteY11" fmla="*/ 46495 h 1348352"/>
                  <a:gd name="connsiteX0-1" fmla="*/ 6369803 w 6679769"/>
                  <a:gd name="connsiteY0-2" fmla="*/ 46495 h 1348352"/>
                  <a:gd name="connsiteX1-3" fmla="*/ 6013342 w 6679769"/>
                  <a:gd name="connsiteY1-4" fmla="*/ 170481 h 1348352"/>
                  <a:gd name="connsiteX2-5" fmla="*/ 4742481 w 6679769"/>
                  <a:gd name="connsiteY2-6" fmla="*/ 61993 h 1348352"/>
                  <a:gd name="connsiteX3-7" fmla="*/ 4587498 w 6679769"/>
                  <a:gd name="connsiteY3-8" fmla="*/ 30996 h 1348352"/>
                  <a:gd name="connsiteX4-9" fmla="*/ 340963 w 6679769"/>
                  <a:gd name="connsiteY4-10" fmla="*/ 945396 h 1348352"/>
                  <a:gd name="connsiteX5-11" fmla="*/ 0 w 6679769"/>
                  <a:gd name="connsiteY5-12" fmla="*/ 1069383 h 1348352"/>
                  <a:gd name="connsiteX6-13" fmla="*/ 1146874 w 6679769"/>
                  <a:gd name="connsiteY6-14" fmla="*/ 1348352 h 1348352"/>
                  <a:gd name="connsiteX7-15" fmla="*/ 3952068 w 6679769"/>
                  <a:gd name="connsiteY7-16" fmla="*/ 1131376 h 1348352"/>
                  <a:gd name="connsiteX8-17" fmla="*/ 6013342 w 6679769"/>
                  <a:gd name="connsiteY8-18" fmla="*/ 976393 h 1348352"/>
                  <a:gd name="connsiteX9-19" fmla="*/ 6679769 w 6679769"/>
                  <a:gd name="connsiteY9-20" fmla="*/ 588935 h 1348352"/>
                  <a:gd name="connsiteX10-21" fmla="*/ 6602278 w 6679769"/>
                  <a:gd name="connsiteY10-22" fmla="*/ 0 h 1348352"/>
                  <a:gd name="connsiteX11-23" fmla="*/ 6369803 w 6679769"/>
                  <a:gd name="connsiteY11-24" fmla="*/ 46495 h 1348352"/>
                  <a:gd name="connsiteX0-25" fmla="*/ 6369803 w 6679769"/>
                  <a:gd name="connsiteY0-26" fmla="*/ 46495 h 1348352"/>
                  <a:gd name="connsiteX1-27" fmla="*/ 6013342 w 6679769"/>
                  <a:gd name="connsiteY1-28" fmla="*/ 170481 h 1348352"/>
                  <a:gd name="connsiteX2-29" fmla="*/ 4742481 w 6679769"/>
                  <a:gd name="connsiteY2-30" fmla="*/ 61993 h 1348352"/>
                  <a:gd name="connsiteX3-31" fmla="*/ 4587498 w 6679769"/>
                  <a:gd name="connsiteY3-32" fmla="*/ 30996 h 1348352"/>
                  <a:gd name="connsiteX4-33" fmla="*/ 347687 w 6679769"/>
                  <a:gd name="connsiteY4-34" fmla="*/ 898331 h 1348352"/>
                  <a:gd name="connsiteX5-35" fmla="*/ 0 w 6679769"/>
                  <a:gd name="connsiteY5-36" fmla="*/ 1069383 h 1348352"/>
                  <a:gd name="connsiteX6-37" fmla="*/ 1146874 w 6679769"/>
                  <a:gd name="connsiteY6-38" fmla="*/ 1348352 h 1348352"/>
                  <a:gd name="connsiteX7-39" fmla="*/ 3952068 w 6679769"/>
                  <a:gd name="connsiteY7-40" fmla="*/ 1131376 h 1348352"/>
                  <a:gd name="connsiteX8-41" fmla="*/ 6013342 w 6679769"/>
                  <a:gd name="connsiteY8-42" fmla="*/ 976393 h 1348352"/>
                  <a:gd name="connsiteX9-43" fmla="*/ 6679769 w 6679769"/>
                  <a:gd name="connsiteY9-44" fmla="*/ 588935 h 1348352"/>
                  <a:gd name="connsiteX10-45" fmla="*/ 6602278 w 6679769"/>
                  <a:gd name="connsiteY10-46" fmla="*/ 0 h 1348352"/>
                  <a:gd name="connsiteX11-47" fmla="*/ 6369803 w 6679769"/>
                  <a:gd name="connsiteY11-48" fmla="*/ 46495 h 1348352"/>
                  <a:gd name="connsiteX0-49" fmla="*/ 6369803 w 6679769"/>
                  <a:gd name="connsiteY0-50" fmla="*/ 46495 h 1348352"/>
                  <a:gd name="connsiteX1-51" fmla="*/ 6013342 w 6679769"/>
                  <a:gd name="connsiteY1-52" fmla="*/ 170481 h 1348352"/>
                  <a:gd name="connsiteX2-53" fmla="*/ 4742481 w 6679769"/>
                  <a:gd name="connsiteY2-54" fmla="*/ 61993 h 1348352"/>
                  <a:gd name="connsiteX3-55" fmla="*/ 4587498 w 6679769"/>
                  <a:gd name="connsiteY3-56" fmla="*/ 30996 h 1348352"/>
                  <a:gd name="connsiteX4-57" fmla="*/ 347687 w 6679769"/>
                  <a:gd name="connsiteY4-58" fmla="*/ 898331 h 1348352"/>
                  <a:gd name="connsiteX5-59" fmla="*/ 0 w 6679769"/>
                  <a:gd name="connsiteY5-60" fmla="*/ 1069383 h 1348352"/>
                  <a:gd name="connsiteX6-61" fmla="*/ 229284 w 6679769"/>
                  <a:gd name="connsiteY6-62" fmla="*/ 936508 h 1348352"/>
                  <a:gd name="connsiteX7-63" fmla="*/ 1146874 w 6679769"/>
                  <a:gd name="connsiteY7-64" fmla="*/ 1348352 h 1348352"/>
                  <a:gd name="connsiteX8-65" fmla="*/ 3952068 w 6679769"/>
                  <a:gd name="connsiteY8-66" fmla="*/ 1131376 h 1348352"/>
                  <a:gd name="connsiteX9-67" fmla="*/ 6013342 w 6679769"/>
                  <a:gd name="connsiteY9-68" fmla="*/ 976393 h 1348352"/>
                  <a:gd name="connsiteX10-69" fmla="*/ 6679769 w 6679769"/>
                  <a:gd name="connsiteY10-70" fmla="*/ 588935 h 1348352"/>
                  <a:gd name="connsiteX11-71" fmla="*/ 6602278 w 6679769"/>
                  <a:gd name="connsiteY11-72" fmla="*/ 0 h 1348352"/>
                  <a:gd name="connsiteX12" fmla="*/ 6369803 w 6679769"/>
                  <a:gd name="connsiteY12" fmla="*/ 46495 h 1348352"/>
                  <a:gd name="connsiteX0-73" fmla="*/ 6369803 w 6679769"/>
                  <a:gd name="connsiteY0-74" fmla="*/ 46495 h 1348352"/>
                  <a:gd name="connsiteX1-75" fmla="*/ 6013342 w 6679769"/>
                  <a:gd name="connsiteY1-76" fmla="*/ 170481 h 1348352"/>
                  <a:gd name="connsiteX2-77" fmla="*/ 4742481 w 6679769"/>
                  <a:gd name="connsiteY2-78" fmla="*/ 61993 h 1348352"/>
                  <a:gd name="connsiteX3-79" fmla="*/ 4587498 w 6679769"/>
                  <a:gd name="connsiteY3-80" fmla="*/ 30996 h 1348352"/>
                  <a:gd name="connsiteX4-81" fmla="*/ 347687 w 6679769"/>
                  <a:gd name="connsiteY4-82" fmla="*/ 898331 h 1348352"/>
                  <a:gd name="connsiteX5-83" fmla="*/ 0 w 6679769"/>
                  <a:gd name="connsiteY5-84" fmla="*/ 1069383 h 1348352"/>
                  <a:gd name="connsiteX6-85" fmla="*/ 215837 w 6679769"/>
                  <a:gd name="connsiteY6-86" fmla="*/ 882719 h 1348352"/>
                  <a:gd name="connsiteX7-87" fmla="*/ 1146874 w 6679769"/>
                  <a:gd name="connsiteY7-88" fmla="*/ 1348352 h 1348352"/>
                  <a:gd name="connsiteX8-89" fmla="*/ 3952068 w 6679769"/>
                  <a:gd name="connsiteY8-90" fmla="*/ 1131376 h 1348352"/>
                  <a:gd name="connsiteX9-91" fmla="*/ 6013342 w 6679769"/>
                  <a:gd name="connsiteY9-92" fmla="*/ 976393 h 1348352"/>
                  <a:gd name="connsiteX10-93" fmla="*/ 6679769 w 6679769"/>
                  <a:gd name="connsiteY10-94" fmla="*/ 588935 h 1348352"/>
                  <a:gd name="connsiteX11-95" fmla="*/ 6602278 w 6679769"/>
                  <a:gd name="connsiteY11-96" fmla="*/ 0 h 1348352"/>
                  <a:gd name="connsiteX12-97" fmla="*/ 6369803 w 6679769"/>
                  <a:gd name="connsiteY12-98" fmla="*/ 46495 h 1348352"/>
                  <a:gd name="connsiteX0-99" fmla="*/ 6369803 w 6679769"/>
                  <a:gd name="connsiteY0-100" fmla="*/ 46495 h 1348352"/>
                  <a:gd name="connsiteX1-101" fmla="*/ 6013342 w 6679769"/>
                  <a:gd name="connsiteY1-102" fmla="*/ 170481 h 1348352"/>
                  <a:gd name="connsiteX2-103" fmla="*/ 4742481 w 6679769"/>
                  <a:gd name="connsiteY2-104" fmla="*/ 61993 h 1348352"/>
                  <a:gd name="connsiteX3-105" fmla="*/ 4587498 w 6679769"/>
                  <a:gd name="connsiteY3-106" fmla="*/ 30996 h 1348352"/>
                  <a:gd name="connsiteX4-107" fmla="*/ 347687 w 6679769"/>
                  <a:gd name="connsiteY4-108" fmla="*/ 898331 h 1348352"/>
                  <a:gd name="connsiteX5-109" fmla="*/ 0 w 6679769"/>
                  <a:gd name="connsiteY5-110" fmla="*/ 1069383 h 1348352"/>
                  <a:gd name="connsiteX6-111" fmla="*/ 209114 w 6679769"/>
                  <a:gd name="connsiteY6-112" fmla="*/ 1171831 h 1348352"/>
                  <a:gd name="connsiteX7-113" fmla="*/ 1146874 w 6679769"/>
                  <a:gd name="connsiteY7-114" fmla="*/ 1348352 h 1348352"/>
                  <a:gd name="connsiteX8-115" fmla="*/ 3952068 w 6679769"/>
                  <a:gd name="connsiteY8-116" fmla="*/ 1131376 h 1348352"/>
                  <a:gd name="connsiteX9-117" fmla="*/ 6013342 w 6679769"/>
                  <a:gd name="connsiteY9-118" fmla="*/ 976393 h 1348352"/>
                  <a:gd name="connsiteX10-119" fmla="*/ 6679769 w 6679769"/>
                  <a:gd name="connsiteY10-120" fmla="*/ 588935 h 1348352"/>
                  <a:gd name="connsiteX11-121" fmla="*/ 6602278 w 6679769"/>
                  <a:gd name="connsiteY11-122" fmla="*/ 0 h 1348352"/>
                  <a:gd name="connsiteX12-123" fmla="*/ 6369803 w 6679769"/>
                  <a:gd name="connsiteY12-124" fmla="*/ 46495 h 1348352"/>
                  <a:gd name="connsiteX0-125" fmla="*/ 6369803 w 6679769"/>
                  <a:gd name="connsiteY0-126" fmla="*/ 46495 h 1348352"/>
                  <a:gd name="connsiteX1-127" fmla="*/ 6013342 w 6679769"/>
                  <a:gd name="connsiteY1-128" fmla="*/ 170481 h 1348352"/>
                  <a:gd name="connsiteX2-129" fmla="*/ 4742481 w 6679769"/>
                  <a:gd name="connsiteY2-130" fmla="*/ 61993 h 1348352"/>
                  <a:gd name="connsiteX3-131" fmla="*/ 4587498 w 6679769"/>
                  <a:gd name="connsiteY3-132" fmla="*/ 30996 h 1348352"/>
                  <a:gd name="connsiteX4-133" fmla="*/ 347687 w 6679769"/>
                  <a:gd name="connsiteY4-134" fmla="*/ 898331 h 1348352"/>
                  <a:gd name="connsiteX5-135" fmla="*/ 202390 w 6679769"/>
                  <a:gd name="connsiteY5-136" fmla="*/ 956678 h 1348352"/>
                  <a:gd name="connsiteX6-137" fmla="*/ 0 w 6679769"/>
                  <a:gd name="connsiteY6-138" fmla="*/ 1069383 h 1348352"/>
                  <a:gd name="connsiteX7-139" fmla="*/ 209114 w 6679769"/>
                  <a:gd name="connsiteY7-140" fmla="*/ 1171831 h 1348352"/>
                  <a:gd name="connsiteX8-141" fmla="*/ 1146874 w 6679769"/>
                  <a:gd name="connsiteY8-142" fmla="*/ 1348352 h 1348352"/>
                  <a:gd name="connsiteX9-143" fmla="*/ 3952068 w 6679769"/>
                  <a:gd name="connsiteY9-144" fmla="*/ 1131376 h 1348352"/>
                  <a:gd name="connsiteX10-145" fmla="*/ 6013342 w 6679769"/>
                  <a:gd name="connsiteY10-146" fmla="*/ 976393 h 1348352"/>
                  <a:gd name="connsiteX11-147" fmla="*/ 6679769 w 6679769"/>
                  <a:gd name="connsiteY11-148" fmla="*/ 588935 h 1348352"/>
                  <a:gd name="connsiteX12-149" fmla="*/ 6602278 w 6679769"/>
                  <a:gd name="connsiteY12-150" fmla="*/ 0 h 1348352"/>
                  <a:gd name="connsiteX13" fmla="*/ 6369803 w 6679769"/>
                  <a:gd name="connsiteY13" fmla="*/ 46495 h 1348352"/>
                  <a:gd name="connsiteX0-151" fmla="*/ 6369803 w 6679769"/>
                  <a:gd name="connsiteY0-152" fmla="*/ 46495 h 1348352"/>
                  <a:gd name="connsiteX1-153" fmla="*/ 6013342 w 6679769"/>
                  <a:gd name="connsiteY1-154" fmla="*/ 170481 h 1348352"/>
                  <a:gd name="connsiteX2-155" fmla="*/ 4742481 w 6679769"/>
                  <a:gd name="connsiteY2-156" fmla="*/ 61993 h 1348352"/>
                  <a:gd name="connsiteX3-157" fmla="*/ 4587498 w 6679769"/>
                  <a:gd name="connsiteY3-158" fmla="*/ 30996 h 1348352"/>
                  <a:gd name="connsiteX4-159" fmla="*/ 347687 w 6679769"/>
                  <a:gd name="connsiteY4-160" fmla="*/ 898331 h 1348352"/>
                  <a:gd name="connsiteX5-161" fmla="*/ 34302 w 6679769"/>
                  <a:gd name="connsiteY5-162" fmla="*/ 842378 h 1348352"/>
                  <a:gd name="connsiteX6-163" fmla="*/ 0 w 6679769"/>
                  <a:gd name="connsiteY6-164" fmla="*/ 1069383 h 1348352"/>
                  <a:gd name="connsiteX7-165" fmla="*/ 209114 w 6679769"/>
                  <a:gd name="connsiteY7-166" fmla="*/ 1171831 h 1348352"/>
                  <a:gd name="connsiteX8-167" fmla="*/ 1146874 w 6679769"/>
                  <a:gd name="connsiteY8-168" fmla="*/ 1348352 h 1348352"/>
                  <a:gd name="connsiteX9-169" fmla="*/ 3952068 w 6679769"/>
                  <a:gd name="connsiteY9-170" fmla="*/ 1131376 h 1348352"/>
                  <a:gd name="connsiteX10-171" fmla="*/ 6013342 w 6679769"/>
                  <a:gd name="connsiteY10-172" fmla="*/ 976393 h 1348352"/>
                  <a:gd name="connsiteX11-173" fmla="*/ 6679769 w 6679769"/>
                  <a:gd name="connsiteY11-174" fmla="*/ 588935 h 1348352"/>
                  <a:gd name="connsiteX12-175" fmla="*/ 6602278 w 6679769"/>
                  <a:gd name="connsiteY12-176" fmla="*/ 0 h 1348352"/>
                  <a:gd name="connsiteX13-177" fmla="*/ 6369803 w 6679769"/>
                  <a:gd name="connsiteY13-178" fmla="*/ 46495 h 1348352"/>
                  <a:gd name="connsiteX0-179" fmla="*/ 6369803 w 6679769"/>
                  <a:gd name="connsiteY0-180" fmla="*/ 46495 h 1348352"/>
                  <a:gd name="connsiteX1-181" fmla="*/ 6013342 w 6679769"/>
                  <a:gd name="connsiteY1-182" fmla="*/ 170481 h 1348352"/>
                  <a:gd name="connsiteX2-183" fmla="*/ 4742481 w 6679769"/>
                  <a:gd name="connsiteY2-184" fmla="*/ 61993 h 1348352"/>
                  <a:gd name="connsiteX3-185" fmla="*/ 4587498 w 6679769"/>
                  <a:gd name="connsiteY3-186" fmla="*/ 30996 h 1348352"/>
                  <a:gd name="connsiteX4-187" fmla="*/ 347687 w 6679769"/>
                  <a:gd name="connsiteY4-188" fmla="*/ 898331 h 1348352"/>
                  <a:gd name="connsiteX5-189" fmla="*/ 34302 w 6679769"/>
                  <a:gd name="connsiteY5-190" fmla="*/ 842378 h 1348352"/>
                  <a:gd name="connsiteX6-191" fmla="*/ 0 w 6679769"/>
                  <a:gd name="connsiteY6-192" fmla="*/ 1069383 h 1348352"/>
                  <a:gd name="connsiteX7-193" fmla="*/ 209114 w 6679769"/>
                  <a:gd name="connsiteY7-194" fmla="*/ 1171831 h 1348352"/>
                  <a:gd name="connsiteX8-195" fmla="*/ 1146874 w 6679769"/>
                  <a:gd name="connsiteY8-196" fmla="*/ 1348352 h 1348352"/>
                  <a:gd name="connsiteX9-197" fmla="*/ 3952068 w 6679769"/>
                  <a:gd name="connsiteY9-198" fmla="*/ 1131376 h 1348352"/>
                  <a:gd name="connsiteX10-199" fmla="*/ 6013342 w 6679769"/>
                  <a:gd name="connsiteY10-200" fmla="*/ 976393 h 1348352"/>
                  <a:gd name="connsiteX11-201" fmla="*/ 6679769 w 6679769"/>
                  <a:gd name="connsiteY11-202" fmla="*/ 588935 h 1348352"/>
                  <a:gd name="connsiteX12-203" fmla="*/ 6602278 w 6679769"/>
                  <a:gd name="connsiteY12-204" fmla="*/ 0 h 1348352"/>
                  <a:gd name="connsiteX13-205" fmla="*/ 6369803 w 6679769"/>
                  <a:gd name="connsiteY13-206" fmla="*/ 46495 h 13483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97" y="connsiteY12-98"/>
                  </a:cxn>
                  <a:cxn ang="0">
                    <a:pos x="connsiteX13-177" y="connsiteY13-178"/>
                  </a:cxn>
                </a:cxnLst>
                <a:rect l="l" t="t" r="r" b="b"/>
                <a:pathLst>
                  <a:path w="6679769" h="1348352">
                    <a:moveTo>
                      <a:pt x="6369803" y="46495"/>
                    </a:moveTo>
                    <a:lnTo>
                      <a:pt x="6013342" y="170481"/>
                    </a:lnTo>
                    <a:lnTo>
                      <a:pt x="4742481" y="61993"/>
                    </a:lnTo>
                    <a:lnTo>
                      <a:pt x="4587498" y="30996"/>
                    </a:lnTo>
                    <a:lnTo>
                      <a:pt x="347687" y="898331"/>
                    </a:lnTo>
                    <a:cubicBezTo>
                      <a:pt x="243225" y="879680"/>
                      <a:pt x="125317" y="887923"/>
                      <a:pt x="34302" y="842378"/>
                    </a:cubicBezTo>
                    <a:lnTo>
                      <a:pt x="0" y="1069383"/>
                    </a:lnTo>
                    <a:lnTo>
                      <a:pt x="209114" y="1171831"/>
                    </a:lnTo>
                    <a:lnTo>
                      <a:pt x="1146874" y="1348352"/>
                    </a:lnTo>
                    <a:lnTo>
                      <a:pt x="3952068" y="1131376"/>
                    </a:lnTo>
                    <a:lnTo>
                      <a:pt x="6013342" y="976393"/>
                    </a:lnTo>
                    <a:lnTo>
                      <a:pt x="6679769" y="588935"/>
                    </a:lnTo>
                    <a:lnTo>
                      <a:pt x="6602278" y="0"/>
                    </a:lnTo>
                    <a:lnTo>
                      <a:pt x="6369803" y="46495"/>
                    </a:lnTo>
                    <a:close/>
                  </a:path>
                </a:pathLst>
              </a:custGeom>
              <a:solidFill>
                <a:srgbClr val="0C3C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1036" name="组合 13"/>
            <p:cNvGrpSpPr/>
            <p:nvPr/>
          </p:nvGrpSpPr>
          <p:grpSpPr>
            <a:xfrm flipH="1">
              <a:off x="21730343" y="4521360"/>
              <a:ext cx="1492252" cy="2139950"/>
              <a:chOff x="3698327" y="6162785"/>
              <a:chExt cx="1492252" cy="2139950"/>
            </a:xfrm>
          </p:grpSpPr>
          <p:sp>
            <p:nvSpPr>
              <p:cNvPr id="1040" name="任意多边形 65"/>
              <p:cNvSpPr/>
              <p:nvPr/>
            </p:nvSpPr>
            <p:spPr>
              <a:xfrm>
                <a:off x="3698327" y="6162785"/>
                <a:ext cx="0" cy="2139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pathLst>
                  <a:path h="674">
                    <a:moveTo>
                      <a:pt x="0" y="0"/>
                    </a:moveTo>
                    <a:lnTo>
                      <a:pt x="0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AF9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1" name="任意多边形 115"/>
              <p:cNvSpPr/>
              <p:nvPr/>
            </p:nvSpPr>
            <p:spPr>
              <a:xfrm>
                <a:off x="4076153" y="6927959"/>
                <a:ext cx="1114426" cy="962026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pathLst>
                  <a:path w="195" h="168">
                    <a:moveTo>
                      <a:pt x="0" y="122"/>
                    </a:moveTo>
                    <a:cubicBezTo>
                      <a:pt x="0" y="147"/>
                      <a:pt x="21" y="168"/>
                      <a:pt x="47" y="168"/>
                    </a:cubicBezTo>
                    <a:cubicBezTo>
                      <a:pt x="148" y="168"/>
                      <a:pt x="148" y="168"/>
                      <a:pt x="148" y="168"/>
                    </a:cubicBezTo>
                    <a:cubicBezTo>
                      <a:pt x="174" y="168"/>
                      <a:pt x="195" y="147"/>
                      <a:pt x="195" y="122"/>
                    </a:cubicBezTo>
                    <a:cubicBezTo>
                      <a:pt x="195" y="47"/>
                      <a:pt x="195" y="47"/>
                      <a:pt x="195" y="47"/>
                    </a:cubicBezTo>
                    <a:cubicBezTo>
                      <a:pt x="195" y="21"/>
                      <a:pt x="174" y="0"/>
                      <a:pt x="148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0C3D7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2" name="任意多边形 116"/>
              <p:cNvSpPr/>
              <p:nvPr/>
            </p:nvSpPr>
            <p:spPr>
              <a:xfrm>
                <a:off x="4006303" y="7582009"/>
                <a:ext cx="654050" cy="6858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pathLst>
                  <a:path w="114" h="120">
                    <a:moveTo>
                      <a:pt x="12" y="0"/>
                    </a:moveTo>
                    <a:cubicBezTo>
                      <a:pt x="12" y="0"/>
                      <a:pt x="6" y="120"/>
                      <a:pt x="114" y="106"/>
                    </a:cubicBezTo>
                    <a:cubicBezTo>
                      <a:pt x="114" y="106"/>
                      <a:pt x="0" y="73"/>
                      <a:pt x="67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C3D7E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240152" y="7220336"/>
                <a:ext cx="784070" cy="72436"/>
              </a:xfrm>
              <a:prstGeom prst="rect">
                <a:avLst/>
              </a:prstGeom>
              <a:solidFill>
                <a:srgbClr val="6380BA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240152" y="7361987"/>
                <a:ext cx="784070" cy="77264"/>
              </a:xfrm>
              <a:prstGeom prst="rect">
                <a:avLst/>
              </a:prstGeom>
              <a:solidFill>
                <a:srgbClr val="6380BA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4240152" y="7511687"/>
                <a:ext cx="784070" cy="69215"/>
              </a:xfrm>
              <a:prstGeom prst="rect">
                <a:avLst/>
              </a:prstGeom>
              <a:solidFill>
                <a:srgbClr val="6380BA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1037" name="任意多边形 54"/>
            <p:cNvSpPr/>
            <p:nvPr/>
          </p:nvSpPr>
          <p:spPr>
            <a:xfrm rot="2028463" flipH="1">
              <a:off x="15357226" y="7863510"/>
              <a:ext cx="215900" cy="215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" h="39">
                  <a:moveTo>
                    <a:pt x="37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23"/>
                    <a:pt x="33" y="27"/>
                    <a:pt x="30" y="30"/>
                  </a:cubicBezTo>
                  <a:cubicBezTo>
                    <a:pt x="28" y="33"/>
                    <a:pt x="24" y="34"/>
                    <a:pt x="20" y="34"/>
                  </a:cubicBezTo>
                  <a:cubicBezTo>
                    <a:pt x="15" y="34"/>
                    <a:pt x="12" y="33"/>
                    <a:pt x="9" y="30"/>
                  </a:cubicBezTo>
                  <a:cubicBezTo>
                    <a:pt x="6" y="27"/>
                    <a:pt x="5" y="23"/>
                    <a:pt x="5" y="19"/>
                  </a:cubicBezTo>
                  <a:cubicBezTo>
                    <a:pt x="5" y="15"/>
                    <a:pt x="6" y="11"/>
                    <a:pt x="9" y="9"/>
                  </a:cubicBezTo>
                  <a:cubicBezTo>
                    <a:pt x="12" y="6"/>
                    <a:pt x="15" y="4"/>
                    <a:pt x="20" y="4"/>
                  </a:cubicBezTo>
                  <a:cubicBezTo>
                    <a:pt x="24" y="4"/>
                    <a:pt x="28" y="6"/>
                    <a:pt x="30" y="9"/>
                  </a:cubicBezTo>
                  <a:cubicBezTo>
                    <a:pt x="33" y="11"/>
                    <a:pt x="35" y="15"/>
                    <a:pt x="35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0" y="39"/>
                    <a:pt x="39" y="30"/>
                    <a:pt x="39" y="19"/>
                  </a:cubicBezTo>
                  <a:lnTo>
                    <a:pt x="37" y="19"/>
                  </a:lnTo>
                  <a:close/>
                </a:path>
              </a:pathLst>
            </a:custGeom>
            <a:solidFill>
              <a:srgbClr val="7BDA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56"/>
            <p:cNvSpPr/>
            <p:nvPr/>
          </p:nvSpPr>
          <p:spPr>
            <a:xfrm rot="2111836" flipH="1">
              <a:off x="14449403" y="10286989"/>
              <a:ext cx="120650" cy="1270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2" h="23">
                  <a:moveTo>
                    <a:pt x="20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8" y="18"/>
                    <a:pt x="5" y="15"/>
                    <a:pt x="5" y="12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5" y="5"/>
                    <a:pt x="18" y="8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7BDA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58"/>
            <p:cNvSpPr/>
            <p:nvPr/>
          </p:nvSpPr>
          <p:spPr>
            <a:xfrm rot="2028463" flipH="1">
              <a:off x="16861513" y="6528235"/>
              <a:ext cx="127000" cy="12382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3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8" y="18"/>
                    <a:pt x="5" y="15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5" y="5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7BDA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cxnSp>
        <p:nvCxnSpPr>
          <p:cNvPr id="26" name="直线连接符 6"/>
          <p:cNvCxnSpPr/>
          <p:nvPr/>
        </p:nvCxnSpPr>
        <p:spPr>
          <a:xfrm>
            <a:off x="1971675" y="4384675"/>
            <a:ext cx="2227263" cy="0"/>
          </a:xfrm>
          <a:prstGeom prst="line">
            <a:avLst/>
          </a:prstGeom>
          <a:ln w="254000" cap="rnd">
            <a:solidFill>
              <a:srgbClr val="71A4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2126769" y="10472188"/>
            <a:ext cx="4349992" cy="103680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8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46252" y="4830409"/>
            <a:ext cx="11246679" cy="2091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10800" b="1"/>
            </a:lvl2pPr>
            <a:lvl3pPr>
              <a:defRPr sz="10800" b="1"/>
            </a:lvl3pPr>
            <a:lvl4pPr>
              <a:defRPr sz="10800" b="1"/>
            </a:lvl4pPr>
            <a:lvl5pPr>
              <a:defRPr sz="108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7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746252" y="7224508"/>
            <a:ext cx="7952698" cy="103680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7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9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sldNum="0" hdr="0" ftr="0" dt="0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9.xml"/><Relationship Id="rId2" Type="http://schemas.openxmlformats.org/officeDocument/2006/relationships/hyperlink" Target="https://www.youtube.com/watch?v=ZCuYPiUIONs" TargetMode="Externa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0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.xml"/><Relationship Id="rId1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5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文本占位符 18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127250" y="10472738"/>
            <a:ext cx="4349750" cy="1036638"/>
          </a:xfrm>
        </p:spPr>
        <p:txBody>
          <a:bodyPr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讲师：高少云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83" name="文本占位符 17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20370" y="4831080"/>
            <a:ext cx="14949805" cy="2091055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3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10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React18核心力特训营</a:t>
            </a:r>
            <a:endParaRPr kumimoji="0" sz="10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/>
          <p:nvPr>
            <p:ph type="body" sz="quarter" idx="12"/>
          </p:nvPr>
        </p:nvSpPr>
        <p:spPr>
          <a:xfrm>
            <a:off x="6120130" y="7816215"/>
            <a:ext cx="4058285" cy="1036955"/>
          </a:xfrm>
        </p:spPr>
        <p:txBody>
          <a:bodyPr/>
          <a:p>
            <a:r>
              <a:rPr lang="en-US" altLang="zh-CN"/>
              <a:t>DAY1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720" y="4060825"/>
            <a:ext cx="14119860" cy="9430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937895"/>
            <a:ext cx="15101570" cy="2332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010" y="907415"/>
            <a:ext cx="16556990" cy="10945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4045" y="1050290"/>
            <a:ext cx="17445990" cy="9500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9155" y="12392660"/>
            <a:ext cx="94456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hlinkClick r:id="rId2" action="ppaction://hlinkfile"/>
              </a:rPr>
              <a:t>React Conf 2017 Fiber介绍视频</a:t>
            </a:r>
            <a:endParaRPr lang="zh-CN" altLang="en-US" sz="2800">
              <a:hlinkClick r:id="rId2" action="ppaction://hlinkfile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955" y="1026160"/>
            <a:ext cx="17818735" cy="12035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0" y="1184910"/>
            <a:ext cx="17394555" cy="11162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3365" y="864870"/>
            <a:ext cx="16457295" cy="113703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955" y="408305"/>
            <a:ext cx="9634855" cy="133108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955" y="1026160"/>
            <a:ext cx="8303895" cy="123894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1" name="文本占位符 10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941638" y="1025525"/>
            <a:ext cx="1583690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大厂技术人才高薪能力拆解</a:t>
            </a:r>
            <a:endParaRPr kumimoji="0" lang="zh-CN" altLang="en-US" sz="6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3527425" y="2397125"/>
            <a:ext cx="16544290" cy="10553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1" name="文本占位符 10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829560" y="809625"/>
            <a:ext cx="16231235" cy="18415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大厂职级分类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2829560" y="2409825"/>
            <a:ext cx="19925665" cy="11082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占位符 28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2058650" y="2932430"/>
            <a:ext cx="5812155" cy="1498600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高少云</a:t>
            </a:r>
            <a:endParaRPr kumimoji="0" lang="zh-CN" altLang="en-US" sz="10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5" name="文本占位符 30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2058650" y="5338763"/>
            <a:ext cx="10382250" cy="7067550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333A3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7年工作经验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333A3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333A3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前京东资深前端开发，拥有极其丰富的大型项目实战经验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333A3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srgbClr val="333A3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精通React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333A3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FaceQ16061299056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8070" y="4866005"/>
            <a:ext cx="5500370" cy="4523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4" name="直接连接符 13"/>
          <p:cNvCxnSpPr/>
          <p:nvPr/>
        </p:nvCxnSpPr>
        <p:spPr>
          <a:xfrm>
            <a:off x="0" y="2117632"/>
            <a:ext cx="24384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199005" y="736600"/>
            <a:ext cx="13412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sym typeface="+mn-ea"/>
              </a:rPr>
              <a:t>前端不同薪资水平岗位</a:t>
            </a:r>
            <a:r>
              <a:rPr lang="en-US" altLang="zh-CN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sym typeface="+mn-ea"/>
              </a:rPr>
              <a:t>JD</a:t>
            </a:r>
            <a:endParaRPr lang="en-US" altLang="zh-CN" sz="5600" dirty="0">
              <a:solidFill>
                <a:srgbClr val="494F5E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  <a:p>
            <a:endParaRPr lang="en-US" altLang="zh-CN" sz="5600" dirty="0">
              <a:solidFill>
                <a:srgbClr val="494F5E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5930" y="3444240"/>
            <a:ext cx="33997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金山软件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10-20K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18280" y="3444240"/>
            <a:ext cx="2813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爱奇艺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15k-20k</a:t>
            </a:r>
            <a:endParaRPr lang="en-US" altLang="zh-CN" sz="4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09210"/>
            <a:ext cx="12063730" cy="7142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20" y="5109210"/>
            <a:ext cx="13136880" cy="7114540"/>
          </a:xfrm>
          <a:prstGeom prst="rect">
            <a:avLst/>
          </a:prstGeom>
        </p:spPr>
      </p:pic>
      <p:pic>
        <p:nvPicPr>
          <p:cNvPr id="6" name="图片 5" descr="开课吧LOGO-墨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250" y="393700"/>
            <a:ext cx="2895600" cy="9486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52628" y="371356"/>
            <a:ext cx="1336238" cy="1336596"/>
            <a:chOff x="1160678" y="2496116"/>
            <a:chExt cx="828440" cy="828662"/>
          </a:xfrm>
        </p:grpSpPr>
        <p:sp>
          <p:nvSpPr>
            <p:cNvPr id="7" name="îsļíḍè"/>
            <p:cNvSpPr/>
            <p:nvPr/>
          </p:nvSpPr>
          <p:spPr>
            <a:xfrm>
              <a:off x="1160678" y="2496116"/>
              <a:ext cx="828440" cy="82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4" extrusionOk="0">
                  <a:moveTo>
                    <a:pt x="14186" y="17646"/>
                  </a:moveTo>
                  <a:cubicBezTo>
                    <a:pt x="9662" y="20257"/>
                    <a:pt x="3880" y="18707"/>
                    <a:pt x="1269" y="14185"/>
                  </a:cubicBezTo>
                  <a:cubicBezTo>
                    <a:pt x="-1343" y="9662"/>
                    <a:pt x="207" y="3879"/>
                    <a:pt x="4730" y="1268"/>
                  </a:cubicBezTo>
                  <a:cubicBezTo>
                    <a:pt x="9252" y="-1343"/>
                    <a:pt x="15035" y="207"/>
                    <a:pt x="17647" y="4729"/>
                  </a:cubicBezTo>
                  <a:cubicBezTo>
                    <a:pt x="20257" y="9252"/>
                    <a:pt x="18708" y="15035"/>
                    <a:pt x="14186" y="17646"/>
                  </a:cubicBezTo>
                  <a:close/>
                </a:path>
              </a:pathLst>
            </a:custGeom>
            <a:solidFill>
              <a:srgbClr val="494F5E"/>
            </a:solidFill>
            <a:ln w="381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  <p:sp>
          <p:nvSpPr>
            <p:cNvPr id="8" name="î$ḷíḍe"/>
            <p:cNvSpPr/>
            <p:nvPr/>
          </p:nvSpPr>
          <p:spPr>
            <a:xfrm>
              <a:off x="1345445" y="2722455"/>
              <a:ext cx="458906" cy="375984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noFill/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4" name="直接连接符 13"/>
          <p:cNvCxnSpPr/>
          <p:nvPr/>
        </p:nvCxnSpPr>
        <p:spPr>
          <a:xfrm>
            <a:off x="0" y="2117632"/>
            <a:ext cx="24384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552628" y="371356"/>
            <a:ext cx="1336238" cy="1336596"/>
            <a:chOff x="1160678" y="2496116"/>
            <a:chExt cx="828440" cy="828662"/>
          </a:xfrm>
        </p:grpSpPr>
        <p:sp>
          <p:nvSpPr>
            <p:cNvPr id="17" name="îsļíḍè"/>
            <p:cNvSpPr/>
            <p:nvPr/>
          </p:nvSpPr>
          <p:spPr>
            <a:xfrm>
              <a:off x="1160678" y="2496116"/>
              <a:ext cx="828440" cy="82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4" extrusionOk="0">
                  <a:moveTo>
                    <a:pt x="14186" y="17646"/>
                  </a:moveTo>
                  <a:cubicBezTo>
                    <a:pt x="9662" y="20257"/>
                    <a:pt x="3880" y="18707"/>
                    <a:pt x="1269" y="14185"/>
                  </a:cubicBezTo>
                  <a:cubicBezTo>
                    <a:pt x="-1343" y="9662"/>
                    <a:pt x="207" y="3879"/>
                    <a:pt x="4730" y="1268"/>
                  </a:cubicBezTo>
                  <a:cubicBezTo>
                    <a:pt x="9252" y="-1343"/>
                    <a:pt x="15035" y="207"/>
                    <a:pt x="17647" y="4729"/>
                  </a:cubicBezTo>
                  <a:cubicBezTo>
                    <a:pt x="20257" y="9252"/>
                    <a:pt x="18708" y="15035"/>
                    <a:pt x="14186" y="17646"/>
                  </a:cubicBezTo>
                  <a:close/>
                </a:path>
              </a:pathLst>
            </a:custGeom>
            <a:solidFill>
              <a:srgbClr val="494F5E"/>
            </a:solidFill>
            <a:ln w="381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  <p:sp>
          <p:nvSpPr>
            <p:cNvPr id="18" name="î$ḷíḍe"/>
            <p:cNvSpPr/>
            <p:nvPr/>
          </p:nvSpPr>
          <p:spPr>
            <a:xfrm>
              <a:off x="1345445" y="2722455"/>
              <a:ext cx="458906" cy="375984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noFill/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</p:grpSp>
      <p:pic>
        <p:nvPicPr>
          <p:cNvPr id="6" name="图片 5" descr="开课吧LOGO-墨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3250" y="393700"/>
            <a:ext cx="2895600" cy="948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0" y="2891790"/>
            <a:ext cx="13989050" cy="99860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39975" y="563245"/>
            <a:ext cx="134124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sym typeface="+mn-ea"/>
              </a:rPr>
              <a:t>前端不同薪资水平岗位</a:t>
            </a:r>
            <a:r>
              <a:rPr lang="en-US" altLang="zh-CN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sym typeface="+mn-ea"/>
              </a:rPr>
              <a:t>JD</a:t>
            </a:r>
            <a:endParaRPr lang="en-US" altLang="zh-CN" sz="5600" dirty="0">
              <a:solidFill>
                <a:srgbClr val="494F5E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340" y="3185160"/>
            <a:ext cx="12763500" cy="4979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2776"/>
          <a:stretch>
            <a:fillRect/>
          </a:stretch>
        </p:blipFill>
        <p:spPr>
          <a:xfrm>
            <a:off x="0" y="8164830"/>
            <a:ext cx="12409170" cy="5057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1748" r="4403"/>
          <a:stretch>
            <a:fillRect/>
          </a:stretch>
        </p:blipFill>
        <p:spPr>
          <a:xfrm>
            <a:off x="12313920" y="3168650"/>
            <a:ext cx="12086590" cy="497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r="6141"/>
          <a:stretch>
            <a:fillRect/>
          </a:stretch>
        </p:blipFill>
        <p:spPr>
          <a:xfrm>
            <a:off x="12313920" y="8183880"/>
            <a:ext cx="12053570" cy="5038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直接连接符 13"/>
          <p:cNvCxnSpPr/>
          <p:nvPr/>
        </p:nvCxnSpPr>
        <p:spPr>
          <a:xfrm>
            <a:off x="0" y="2117632"/>
            <a:ext cx="24384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88490" y="708660"/>
            <a:ext cx="134124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前端不同薪资水平岗位</a:t>
            </a:r>
            <a:r>
              <a:rPr lang="en-US" altLang="zh-CN" sz="5600" dirty="0">
                <a:solidFill>
                  <a:srgbClr val="494F5E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JD</a:t>
            </a:r>
            <a:endParaRPr lang="zh-CN" altLang="en-US" sz="5600" dirty="0">
              <a:solidFill>
                <a:srgbClr val="494F5E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52628" y="343416"/>
            <a:ext cx="1336238" cy="1336596"/>
            <a:chOff x="1160678" y="2496116"/>
            <a:chExt cx="828440" cy="828662"/>
          </a:xfrm>
        </p:grpSpPr>
        <p:sp>
          <p:nvSpPr>
            <p:cNvPr id="17" name="îsļíḍè"/>
            <p:cNvSpPr/>
            <p:nvPr/>
          </p:nvSpPr>
          <p:spPr>
            <a:xfrm>
              <a:off x="1160678" y="2496116"/>
              <a:ext cx="828440" cy="82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5" h="18914" extrusionOk="0">
                  <a:moveTo>
                    <a:pt x="14186" y="17646"/>
                  </a:moveTo>
                  <a:cubicBezTo>
                    <a:pt x="9662" y="20257"/>
                    <a:pt x="3880" y="18707"/>
                    <a:pt x="1269" y="14185"/>
                  </a:cubicBezTo>
                  <a:cubicBezTo>
                    <a:pt x="-1343" y="9662"/>
                    <a:pt x="207" y="3879"/>
                    <a:pt x="4730" y="1268"/>
                  </a:cubicBezTo>
                  <a:cubicBezTo>
                    <a:pt x="9252" y="-1343"/>
                    <a:pt x="15035" y="207"/>
                    <a:pt x="17647" y="4729"/>
                  </a:cubicBezTo>
                  <a:cubicBezTo>
                    <a:pt x="20257" y="9252"/>
                    <a:pt x="18708" y="15035"/>
                    <a:pt x="14186" y="17646"/>
                  </a:cubicBezTo>
                  <a:close/>
                </a:path>
              </a:pathLst>
            </a:custGeom>
            <a:solidFill>
              <a:srgbClr val="494F5E"/>
            </a:solidFill>
            <a:ln w="381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  <p:sp>
          <p:nvSpPr>
            <p:cNvPr id="18" name="î$ḷíḍe"/>
            <p:cNvSpPr/>
            <p:nvPr/>
          </p:nvSpPr>
          <p:spPr>
            <a:xfrm>
              <a:off x="1345445" y="2722455"/>
              <a:ext cx="458906" cy="375984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noFill/>
              <a:miter lim="400000"/>
            </a:ln>
            <a:effectLst/>
          </p:spPr>
          <p:txBody>
            <a:bodyPr wrap="square" lIns="182880" tIns="91440" rIns="182880" bIns="9144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1300" cap="all"/>
              </a:pPr>
              <a:endParaRPr sz="2600"/>
            </a:p>
          </p:txBody>
        </p:sp>
      </p:grpSp>
      <p:pic>
        <p:nvPicPr>
          <p:cNvPr id="6" name="图片 5" descr="开课吧LOGO-墨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3250" y="393700"/>
            <a:ext cx="2895600" cy="948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680" y="4217670"/>
            <a:ext cx="1997710" cy="525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480" y="9005570"/>
            <a:ext cx="2359660" cy="525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280" y="4705350"/>
            <a:ext cx="2740660" cy="525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960" y="10114280"/>
            <a:ext cx="2379980" cy="5257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文本占位符 8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941638" y="1025525"/>
            <a:ext cx="1583690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与大牛面对面（</a:t>
            </a:r>
            <a:r>
              <a:rPr kumimoji="0" lang="en-US" altLang="zh-CN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kumimoji="0" lang="zh-CN" altLang="en-US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＆</a:t>
            </a:r>
            <a:r>
              <a:rPr kumimoji="0" lang="en-US" altLang="zh-CN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kumimoji="0" lang="zh-CN" altLang="en-US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文本占位符 8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941638" y="1025525"/>
            <a:ext cx="1583690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今日总结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8"/>
          <p:cNvSpPr>
            <a:spLocks noGrp="1" noChangeArrowheads="1"/>
          </p:cNvSpPr>
          <p:nvPr/>
        </p:nvSpPr>
        <p:spPr bwMode="auto">
          <a:xfrm>
            <a:off x="2941955" y="3103245"/>
            <a:ext cx="15836900" cy="7828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marL="0" indent="0" algn="l" defTabSz="1828800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None/>
              <a:defRPr sz="64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1pPr>
            <a:lvl2pPr marL="1371600" indent="-457200" algn="l" defTabSz="1828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2pPr>
            <a:lvl3pPr marL="2286000" indent="-457200" algn="l" defTabSz="1828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3pPr>
            <a:lvl4pPr marL="3200400" indent="-457200" algn="l" defTabSz="1828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4pPr>
            <a:lvl5pPr marL="4114800" indent="-457200" algn="l" defTabSz="1828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pitchFamily="34" charset="-122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21405" y="4359910"/>
            <a:ext cx="1087882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/>
              <a:t>1.</a:t>
            </a:r>
            <a:r>
              <a:rPr lang="zh-CN" altLang="en-US" sz="5400"/>
              <a:t>调试了下源码、课下自己</a:t>
            </a:r>
            <a:r>
              <a:rPr lang="en-US" altLang="zh-CN" sz="5400"/>
              <a:t>Debug </a:t>
            </a:r>
            <a:endParaRPr lang="en-US" altLang="zh-CN" sz="5400"/>
          </a:p>
          <a:p>
            <a:r>
              <a:rPr lang="en-US" altLang="zh-CN" sz="5400"/>
              <a:t>2. </a:t>
            </a:r>
            <a:r>
              <a:rPr lang="zh-CN" altLang="en-US" sz="5400"/>
              <a:t>实现了</a:t>
            </a:r>
            <a:r>
              <a:rPr lang="en-US" altLang="zh-CN" sz="5400"/>
              <a:t>mini react</a:t>
            </a:r>
            <a:endParaRPr lang="en-US" altLang="zh-CN" sz="5400"/>
          </a:p>
          <a:p>
            <a:r>
              <a:rPr lang="en-US" altLang="zh-CN" sz="5400"/>
              <a:t>3. </a:t>
            </a:r>
            <a:r>
              <a:rPr lang="zh-CN" altLang="en-US" sz="5400"/>
              <a:t>课下实现下类组件渲染</a:t>
            </a:r>
            <a:endParaRPr lang="zh-CN" altLang="en-US" sz="540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文本占位符 8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941638" y="1025525"/>
            <a:ext cx="1583690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明日预告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1955" y="3272155"/>
            <a:ext cx="19389090" cy="9324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第二天 深入解读React Hook并实现</a:t>
            </a:r>
            <a:endParaRPr lang="zh-CN" altLang="en-US" sz="6600"/>
          </a:p>
          <a:p>
            <a:endParaRPr lang="zh-CN" altLang="en-US" sz="6600"/>
          </a:p>
          <a:p>
            <a:r>
              <a:rPr lang="zh-CN" altLang="en-US" sz="4800"/>
              <a:t>| 实现Hook，如useReducer等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| 剖析React 18带来的新的Hook API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| 比较React Hook与Vue Composition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6000">
                <a:solidFill>
                  <a:srgbClr val="FF0000"/>
                </a:solidFill>
              </a:rPr>
              <a:t>如何打造一份合格的P6简历</a:t>
            </a:r>
            <a:endParaRPr lang="zh-CN" altLang="en-US" sz="6000">
              <a:solidFill>
                <a:srgbClr val="FF0000"/>
              </a:solidFill>
            </a:endParaRPr>
          </a:p>
          <a:p>
            <a:r>
              <a:rPr lang="zh-CN" altLang="en-US" sz="6000">
                <a:solidFill>
                  <a:srgbClr val="FF0000"/>
                </a:solidFill>
              </a:rPr>
              <a:t>招贤纳士：合适简历直接内推</a:t>
            </a:r>
            <a:endParaRPr lang="zh-CN" altLang="en-US" sz="6000">
              <a:solidFill>
                <a:srgbClr val="FF0000"/>
              </a:solidFill>
            </a:endParaRPr>
          </a:p>
          <a:p>
            <a:endParaRPr lang="zh-CN" altLang="en-US" sz="6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占位符 28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2058650" y="2932430"/>
            <a:ext cx="5812155" cy="1498600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高少云</a:t>
            </a:r>
            <a:endParaRPr kumimoji="0" lang="zh-CN" altLang="en-US" sz="10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5" name="文本占位符 30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2058650" y="5339080"/>
            <a:ext cx="11467465" cy="7067550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Github：https://github.com/bubucuo</a:t>
            </a:r>
            <a:endParaRPr lang="en-US" altLang="zh-CN" sz="60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6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站新星：https://space.bilibili.com/455025597/</a:t>
            </a: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1828800" rtl="0" eaLnBrk="1" fontAlgn="base" latinLnBrk="0" hangingPunct="1">
              <a:lnSpc>
                <a:spcPct val="135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solidFill>
                <a:srgbClr val="333A3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FaceQ16061299056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6180" y="5085080"/>
            <a:ext cx="529209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占位符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780030" y="1087120"/>
            <a:ext cx="1496187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三天学习目标</a:t>
            </a:r>
            <a:endParaRPr kumimoji="0" lang="zh-CN" altLang="en-US" sz="8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7880" y="5276850"/>
            <a:ext cx="193890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第一天 初步解读React工作原理</a:t>
            </a:r>
            <a:endParaRPr lang="zh-CN" altLang="en-US" sz="7200"/>
          </a:p>
          <a:p>
            <a:endParaRPr lang="zh-CN" altLang="en-US" sz="7200"/>
          </a:p>
          <a:p>
            <a:r>
              <a:rPr lang="zh-CN" altLang="en-US" sz="7200"/>
              <a:t>第二天 深入解读React Hook并实现</a:t>
            </a:r>
            <a:endParaRPr lang="zh-CN" altLang="en-US" sz="7200"/>
          </a:p>
          <a:p>
            <a:endParaRPr lang="zh-CN" altLang="en-US" sz="7200"/>
          </a:p>
          <a:p>
            <a:r>
              <a:rPr lang="zh-CN" altLang="en-US" sz="7200"/>
              <a:t>第三天 提前掌握React18</a:t>
            </a:r>
            <a:endParaRPr lang="zh-CN" altLang="en-US"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占位符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780030" y="1087120"/>
            <a:ext cx="14961870" cy="1371600"/>
          </a:xfrm>
          <a:noFill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1828800" rtl="0" eaLnBrk="0" fontAlgn="base" latinLnBrk="0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今日学习目标</a:t>
            </a:r>
            <a:endParaRPr kumimoji="0" lang="zh-CN" altLang="en-US" sz="6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7455" y="3611245"/>
            <a:ext cx="19389090" cy="1080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第一天  初步解读React工作原理</a:t>
            </a:r>
            <a:endParaRPr lang="zh-CN" altLang="en-US" sz="6600"/>
          </a:p>
          <a:p>
            <a:endParaRPr lang="zh-CN" altLang="en-US" sz="6600"/>
          </a:p>
          <a:p>
            <a:r>
              <a:rPr lang="zh-CN" altLang="en-US" sz="4800"/>
              <a:t>调试React源码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解读fiber的前世今生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手写实现迷你react，实现fiber架构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/>
              <a:t>实现常见组件渲染，如函数组件等</a:t>
            </a:r>
            <a:endParaRPr lang="zh-CN" altLang="en-US" sz="4800"/>
          </a:p>
          <a:p>
            <a:endParaRPr lang="zh-CN" altLang="en-US" sz="4800"/>
          </a:p>
          <a:p>
            <a:r>
              <a:rPr lang="zh-CN" altLang="en-US" sz="4800">
                <a:solidFill>
                  <a:srgbClr val="FF0000"/>
                </a:solidFill>
              </a:rPr>
              <a:t>大厂技术人才高薪能力拆解</a:t>
            </a:r>
            <a:endParaRPr lang="zh-CN" altLang="en-US" sz="4800">
              <a:solidFill>
                <a:srgbClr val="FF0000"/>
              </a:solidFill>
            </a:endParaRPr>
          </a:p>
          <a:p>
            <a:endParaRPr lang="zh-CN" altLang="en-US" sz="6600">
              <a:solidFill>
                <a:srgbClr val="FF0000"/>
              </a:solidFill>
            </a:endParaRPr>
          </a:p>
          <a:p>
            <a:endParaRPr lang="zh-CN" altLang="en-US" sz="6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" name="!!!" hidden="1"/>
          <p:cNvSpPr/>
          <p:nvPr/>
        </p:nvSpPr>
        <p:spPr>
          <a:xfrm>
            <a:off x="16505238" y="1152525"/>
            <a:ext cx="2341563" cy="67627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75" name="文本占位符 2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0304145" y="4811713"/>
            <a:ext cx="11825288" cy="2241550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3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0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技术干货时间</a:t>
            </a:r>
            <a:endParaRPr lang="zh-CN" altLang="en-US" sz="10800" dirty="0">
              <a:solidFill>
                <a:srgbClr val="494F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1828800" rtl="0" eaLnBrk="1" fontAlgn="base" latinLnBrk="0" hangingPunct="1">
              <a:lnSpc>
                <a:spcPct val="13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7653" name="图片 4" descr="黑暗中有男人的照片上写着字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84200"/>
            <a:ext cx="9283700" cy="13716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6560" y="1035685"/>
            <a:ext cx="19072860" cy="6966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195" y="1047115"/>
            <a:ext cx="13884275" cy="6070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!!!" hidden="1"/>
          <p:cNvSpPr/>
          <p:nvPr/>
        </p:nvSpPr>
        <p:spPr>
          <a:xfrm>
            <a:off x="21350288" y="601663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!!!" hidden="1"/>
          <p:cNvSpPr/>
          <p:nvPr/>
        </p:nvSpPr>
        <p:spPr>
          <a:xfrm>
            <a:off x="18869025" y="601663"/>
            <a:ext cx="2341563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!!!" hidden="1"/>
          <p:cNvSpPr/>
          <p:nvPr/>
        </p:nvSpPr>
        <p:spPr>
          <a:xfrm>
            <a:off x="16919575" y="601663"/>
            <a:ext cx="1809750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!!!" hidden="1"/>
          <p:cNvSpPr/>
          <p:nvPr/>
        </p:nvSpPr>
        <p:spPr>
          <a:xfrm>
            <a:off x="12996863" y="573088"/>
            <a:ext cx="1811338" cy="677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185FD"/>
              </a:gs>
              <a:gs pos="0">
                <a:srgbClr val="FD9BB1"/>
              </a:gs>
            </a:gsLst>
            <a:lin ang="10800000" scaled="1"/>
          </a:gradFill>
          <a:ln w="28575">
            <a:noFill/>
          </a:ln>
          <a:effectLst>
            <a:outerShdw blurRad="139700" dist="63500" dir="5400000" algn="t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defTabSz="18288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marL="0" marR="0" lvl="0" indent="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911225"/>
            <a:ext cx="16819245" cy="500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455" y="8441055"/>
            <a:ext cx="17697450" cy="2945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405356;#393607;#161320;#373272;#393607;#161320;#373272;"/>
</p:tagLst>
</file>

<file path=ppt/tags/tag10.xml><?xml version="1.0" encoding="utf-8"?>
<p:tagLst xmlns:p="http://schemas.openxmlformats.org/presentationml/2006/main">
  <p:tag name="ISLIDE.VECTOR" val="#418827;#418832;#340577;#340577;"/>
</p:tagLst>
</file>

<file path=ppt/tags/tag11.xml><?xml version="1.0" encoding="utf-8"?>
<p:tagLst xmlns:p="http://schemas.openxmlformats.org/presentationml/2006/main">
  <p:tag name="ISLIDE.VECTOR" val="#418827;#418832;#340577;#340577;"/>
</p:tagLst>
</file>

<file path=ppt/tags/tag12.xml><?xml version="1.0" encoding="utf-8"?>
<p:tagLst xmlns:p="http://schemas.openxmlformats.org/presentationml/2006/main">
  <p:tag name="ISLIDE.VECTOR" val="#418827;#418832;#340577;#340577;"/>
</p:tagLst>
</file>

<file path=ppt/tags/tag13.xml><?xml version="1.0" encoding="utf-8"?>
<p:tagLst xmlns:p="http://schemas.openxmlformats.org/presentationml/2006/main">
  <p:tag name="ISLIDE.VECTOR" val="#418827;#418832;#340577;#340577;"/>
</p:tagLst>
</file>

<file path=ppt/tags/tag14.xml><?xml version="1.0" encoding="utf-8"?>
<p:tagLst xmlns:p="http://schemas.openxmlformats.org/presentationml/2006/main">
  <p:tag name="ISLIDE.VECTOR" val="#418827;#418832;#340577;#340577;"/>
</p:tagLst>
</file>

<file path=ppt/tags/tag2.xml><?xml version="1.0" encoding="utf-8"?>
<p:tagLst xmlns:p="http://schemas.openxmlformats.org/presentationml/2006/main">
  <p:tag name="ISLIDE.ICON" val="#405356;#393607;#161320;#373272;#393607;#161320;#373272;"/>
</p:tagLst>
</file>

<file path=ppt/tags/tag3.xml><?xml version="1.0" encoding="utf-8"?>
<p:tagLst xmlns:p="http://schemas.openxmlformats.org/presentationml/2006/main">
  <p:tag name="ISLIDE.VECTOR" val="#191526;#379237;"/>
</p:tagLst>
</file>

<file path=ppt/tags/tag4.xml><?xml version="1.0" encoding="utf-8"?>
<p:tagLst xmlns:p="http://schemas.openxmlformats.org/presentationml/2006/main">
  <p:tag name="ISLIDE.VECTOR" val="#418827;#418832;#340577;#340577;"/>
</p:tagLst>
</file>

<file path=ppt/tags/tag5.xml><?xml version="1.0" encoding="utf-8"?>
<p:tagLst xmlns:p="http://schemas.openxmlformats.org/presentationml/2006/main">
  <p:tag name="ISLIDE.VECTOR" val="#418827;#418832;#340577;#340577;"/>
</p:tagLst>
</file>

<file path=ppt/tags/tag6.xml><?xml version="1.0" encoding="utf-8"?>
<p:tagLst xmlns:p="http://schemas.openxmlformats.org/presentationml/2006/main">
  <p:tag name="ISLIDE.VECTOR" val="#418827;#418832;#340577;#340577;"/>
</p:tagLst>
</file>

<file path=ppt/tags/tag7.xml><?xml version="1.0" encoding="utf-8"?>
<p:tagLst xmlns:p="http://schemas.openxmlformats.org/presentationml/2006/main">
  <p:tag name="ISLIDE.VECTOR" val="#418827;#418832;#340577;#340577;"/>
</p:tagLst>
</file>

<file path=ppt/tags/tag8.xml><?xml version="1.0" encoding="utf-8"?>
<p:tagLst xmlns:p="http://schemas.openxmlformats.org/presentationml/2006/main">
  <p:tag name="ISLIDE.VECTOR" val="#418827;#418832;#340577;#340577;"/>
</p:tagLst>
</file>

<file path=ppt/tags/tag9.xml><?xml version="1.0" encoding="utf-8"?>
<p:tagLst xmlns:p="http://schemas.openxmlformats.org/presentationml/2006/main">
  <p:tag name="ISLIDE.VECTOR" val="#418827;#418832;#340577;#340577;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uiyyot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WPS 演示</Application>
  <PresentationFormat/>
  <Paragraphs>89</Paragraphs>
  <Slides>26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Verdana</vt:lpstr>
      <vt:lpstr>微软雅黑</vt:lpstr>
      <vt:lpstr>Consolas</vt:lpstr>
      <vt:lpstr>华文楷体</vt:lpstr>
      <vt:lpstr>OPPOSans H</vt:lpstr>
      <vt:lpstr>Segoe Print</vt:lpstr>
      <vt:lpstr>zihun67hao-gouyuxingshu</vt:lpstr>
      <vt:lpstr>雅痞-简</vt:lpstr>
      <vt:lpstr>等线</vt:lpstr>
      <vt:lpstr>Arial Unicode MS</vt:lpstr>
      <vt:lpstr>仓耳今楷05-6763 W05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Anne</cp:lastModifiedBy>
  <cp:revision>29</cp:revision>
  <dcterms:created xsi:type="dcterms:W3CDTF">2021-08-04T14:04:00Z</dcterms:created>
  <dcterms:modified xsi:type="dcterms:W3CDTF">2021-08-04T14:24:34Z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FF80291A422E43E094BEA76F48D0DB70</vt:lpwstr>
  </property>
  <property fmtid="{D5CDD505-2E9C-101B-9397-08002B2CF9AE}" pid="3" name="KSOProductBuildVer">
    <vt:lpwstr>2052-11.1.0.10667</vt:lpwstr>
  </property>
</Properties>
</file>